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07" r:id="rId3"/>
    <p:sldId id="408" r:id="rId4"/>
    <p:sldId id="409" r:id="rId5"/>
    <p:sldId id="414" r:id="rId6"/>
    <p:sldId id="411" r:id="rId7"/>
    <p:sldId id="281" r:id="rId8"/>
    <p:sldId id="415" r:id="rId9"/>
    <p:sldId id="416" r:id="rId10"/>
    <p:sldId id="417" r:id="rId11"/>
    <p:sldId id="418" r:id="rId12"/>
    <p:sldId id="420" r:id="rId13"/>
    <p:sldId id="419" r:id="rId14"/>
    <p:sldId id="422" r:id="rId15"/>
    <p:sldId id="423" r:id="rId16"/>
    <p:sldId id="424" r:id="rId17"/>
    <p:sldId id="42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4" y="4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0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9T05:11:45.820"/>
    </inkml:context>
    <inkml:brush xml:id="br0">
      <inkml:brushProperty name="height" value="0.053" units="cm"/>
      <inkml:brushProperty name="color" value="#FF0000"/>
    </inkml:brush>
  </inkml:definitions>
  <inkml:trace contextRef="#ctx0" brushRef="#br0">19688 6400 7499,'4'-9'1638,"1"1"-1269,-1 5 671,-4-8-776,0 10 0,0 1 0,0 8 0,0 3 0,0 3 0,0 3 49,0 3 1,0 4 0,0 3 0,0 3 0,0 5-147,0-1 1,0 4-1,0 2 1,0-2 0,-2 2-98,-2-1 1,3-5 0,-3-4 0,2-2-36,2-5 0,0-6 0,0 0 98,0-4 0,0-7 1,0-8-400,0-9 1,0-8 0,0-10 0,0-7-31,0-8 1,4-1-1,2-8 1,1 5-55,2 3 1,2 9 0,2 0 0,-1 4 0,1 6 205,-1 4 0,5 0 1,-1 6-1,-1 0 1,-1 3 204,-1 0 0,-1 5 0,0 1 1,2 2-82,3 2 0,-4 1 0,4 2 29,-3 0 0,-3 6 0,-2 4 0,-2 3 48,-1 4 1,-3 5-1,-8-3 1,-3 2-1,-4 0 303,-5 1 1,2-3-1,-6 0 1,1 0-177,0 1 0,-2-5 0,6 1 0,1-2 0,1-1 475,1-1 0,7 2 0,1 1 0,4 2-290,1-2 0,1 4 1,5 0-1,5 2 1,6 0-11,2 1 0,2-4 0,3-1 0,1 0-191,0 0 0,0-1 0,0-3 0,-1-2 0,1-2-466,0-1 1,-4-5 0,-2 1 0,-1-2 0,-3-2-201,-1 0 0,2-6 1,0-2-1,-4-3-5302,-2-1 5800,-8-6 0,4-2 0,-6-5 0</inkml:trace>
  <inkml:trace contextRef="#ctx0" brushRef="#br0" timeOffset="2">18621 9897 7888,'0'-8'410,"-1"1"0,-2 0-45,-1 0 1,0 6-1,4 1 1,0 7-1,0 5-159,0 5 0,0 2 0,0 6 1,1 1-1,2 1-68,1 2 1,4 4 0,-2-4-1,-1-1-267,1-2 1,0-1 0,-4-2 0,2-2 0,-1-4-1256,-1-4 0,2-4 644,0-1 1,0-12 0,-4-3 739,0-7 0,-6-13 0,0 0 0</inkml:trace>
  <inkml:trace contextRef="#ctx0" brushRef="#br0" timeOffset="3.01">18522 9798 7378,'-12'-6'434,"5"5"1,3-5-146,8 6 1,4 2 0,7 2-86,2 4 0,10 3 0,2 3 0,6 1 0,3 3-23,4 1 0,-2 6 0,4 6 0,-1-1 0,-5 2-142,-3-1 0,-6 4 0,-9 3 0,-5 1 57,-5-3 0,-7-6 0,-12 2 0,-10-1 1,-11-2 461,-11-2 0,-12 0 0,-6-8 0,-5 1-367,-2-4 1,31-10-1,-1-2 1,0 0-1,1-1 1,0 0-1,-1-1 1,0 0 0,0-1-533,-34 0 0,10-1 1,2-1-1,9-2-193,7-1 1,4 0 533,13 4 0,-2 0 0,7 0 0</inkml:trace>
  <inkml:trace contextRef="#ctx0" brushRef="#br0" timeOffset="4.01">14986 10530 5995,'7'-6'0,"0"3"168,-3-5 0,-1 5 0,5-2 0,2-1 0,1-1 191,1 0 1,-3-2-1,-1 3 1,2 1-1,-1-2 1,1 1 220,-2 1 0,-5-5-352,1 2 1,-4-2 0,-4 2 0,-6 4-241,-5 3 0,-6 1 0,-8 0 0,-4 1 0,-1 3 109,1 4 1,-7 9 0,4 2-1,2 3-37,3 3 1,6-7 0,5 7 0,5-2 0,5 1 24,6 0 1,4 1 0,4-1 0,6-2-122,5-2 0,5-3 0,8 2 0,2-1 0,1-4-282,-1-4 0,4-1 0,0-5 0,0-1-301,-1-2 0,2-1 0,-7 0 0,1-2 269,2-7 1,-5 1-1,3-10 1,-3 0-1,-1-2 270,0-4 1,0-1 0,1 1 0,1-3 305,2-2 1,-4 7 0,-4-1 0,-1 4 0,0 4 808,-4 1 0,-2 3-640,-2 2 0,-6 5 1,-7 8-1,-9 5-88,-5 2 1,-11 7 0,-1 2-1,-3 4-133,-4 1 1,-2 4 0,-1 1-1,-1 0-185,1 0 1,1 5 0,2-3-1,2 1 1,2-2-11,2 0 1,7-4 0,5-5 0,4-2-485,3-2 1,5-7-1,10-7 266,6-3 1,7-2-1,9-3 1,2-6 158,2-5 1,0 1-1,2-3 1,-2 2 14,-2-1 1,-2 3-1,-6 0 1,-3 4 388,-1 4 0,-7 2 1,-7 7-71,-2 4 1,-8 9 0,-2 2-1,-3 2 1,-2 0-240,1 1 1,0 1 0,-1 2-1,2 0-167,3-1 1,-2 0-1,6-2 1,0-3-1,0 1-677,0-1 0,-1-8 1,7 0-1,2-4 829,4-4 0,9-2 0,2-1 0</inkml:trace>
  <inkml:trace contextRef="#ctx0" brushRef="#br0" timeOffset="4.07">15359 11162 7823,'20'-12'0,"0"-1"0,-3 0 0,-1-1 409,-3 1 1,4-2-85,-1 7 1,-6 2 0,-10 2 0,-8 6 0,-6 5-122,-2 5 1,-2 4 0,2 0-1,0 0 1,1 1-334,1 1 1,6-3-1,1 4 1,1-1 95,4-3 1,2-2 0,4-4-1,4-2-413,3-1 0,7-2 1,1-6-1,3-3 1,0-6 280,0-4 1,3-3 0,-8 3 0,-2-3 313,-1-2 0,-2 1 1,-1-3-1,-3 3-58,-4 1 0,-1 1 0,0 5 55,1-1 1,0 9-159,-4 8 0,-4-1 1,0 10-1,1-2-92,2 0 0,1 2 1,0 3-1,0 0 1,1-1 27,3-1 1,-1-1 0,4-1-1,0 0 119,0 1 0,-4-1 0,1 1 0,-3-1 101,-1 0 1,0 1 0,0 1 0,0 1 0,-1 1 189,-3-1 0,1 3 0,-5-1 0,-2-2-28,-1-1 1,3-3 0,1-2-211,1 0 1,2-8-134,4-1 1,6-5 0,3-8 0,6 1-208,6-1 0,2-3 0,4-2 0,0 0 0,2-1-60,-1-1 0,-3 7 0,-3-1 0,-3 6-97,-1 2 1,3 2 0,-5 4-1,-1 1 143,-1 3 1,-7 3 0,-2 6 0,0-1 257,-1 1 0,5-1 0,-2 0 0</inkml:trace>
  <inkml:trace contextRef="#ctx0" brushRef="#br0" timeOffset="5.07">16016 11472 7338,'7'-12'-606,"-2"3"0,-5 1 742,0-1 0,-1-1 0,-3 2 0,-6 4 1,-5 2 598,-6 2 0,-6 6 0,-3 3 0,-1 6 0,0 6-616,-1 3 1,4 5 0,1-1 0,5 0-116,5-2 0,5-5 0,3-2 0,7-1-270,4-3 0,8-7 0,11-3 0,8-5-365,5-5 1,5-1-1,3-8 1,7-3 295,3-3 1,3-4 0,-1-2 0,1-2 334,-2 0 0,0-1 0,-10 5 0,-4 5 0,-10 5 273,-10 4 0,-7 9 0,-5 2 794,-7 10 1,-11 9 0,-10 9-1,-5 5 1,-5 5-522,-7 2 1,-2 5 0,2-4-1,-2 2-1559,-2 3 1,17-21 0,-1 1 1012,1 0 0,1-1 0,-23 23 0,4-7 0</inkml:trace>
  <inkml:trace contextRef="#ctx0" brushRef="#br0" timeOffset="6.07">18534 4242 5819,'-6'0'577,"0"0"-223,6 0 0,0-2 621,0-2 42,0 3-697,0-5 0,0 8 1,0 2-79,0 4 1,-4-1-1,0 1-15,1 2 1,2-3-101,1 1 1,0-4-11,0 4 1,0-4 0,0 5-113,0 0 0,1 1 1,2 0-1,1-2 0,-1 2 20,-2 1 1,-1 5 0,0 1-1,0-2-8,0-1 1,0-1 0,0 3 0,0 0-5,0-1 1,0-1-1,0-2 1,0 1-68,0-1 1,0-3-1,0-1 100,0 1 49,0-3-66,0-1 1,1-5-26,4 0 0,-3 0-47,7 0 1,-5 2 34,4 2 0,-4-3 0,4 3 19,2-2 0,-3-2 0,1 0 1,2 0 18,1 0 0,1 0 1,2 0-1,1 0 1,2 0 115,-2 0 0,4 0 0,2 0 0,1 0 7,-1 0 0,2-2 0,-4 0 1,2-2-122,0 1 0,-6 1 0,1 2 1,-2-1-21,-1-3 0,-1 3 1,0-4-44,1 4-187,-1 1 122,1 0 1,-5 0 0,0 0-166,2 0 1,-3 0-283,1 0 0,0 0 0,5-1-2441,-1-3 2984,1 2 0,-1-14 0,0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9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86 11056 0 0,'0'-3'221'0'0,"-1"-1"0"0"0,1 1 1 0 0,-1-1-1 0 0,0 0 0 0 0,0 1 1 0 0,0-1-1 0 0,0 1 0 0 0,-1 0 1 0 0,1-1-1 0 0,-1 1 1 0 0,0 0-1 0 0,-4-5 0 0 0,-19-18 5757 0 0,23 25-5782 0 0,0 0 0 0 0,0 0 0 0 0,0 0 0 0 0,0 0 0 0 0,0 0 0 0 0,0 1 0 0 0,0-1 0 0 0,0 1 0 0 0,-1 0 0 0 0,-1 0 0 0 0,-11-3 676 0 0,12 3-787 0 0,1-1 0 0 0,-1 1 0 0 0,1 0-1 0 0,-1 0 1 0 0,0 1 0 0 0,1-1 0 0 0,-1 0-1 0 0,0 1 1 0 0,1 0 0 0 0,-1-1 0 0 0,1 1-1 0 0,-1 0 1 0 0,1 0 0 0 0,0 1 0 0 0,-5 2-1 0 0,2-1-5 0 0,-2 0-50 0 0,1 1 1 0 0,-1 1-1 0 0,1-1 0 0 0,1 1 1 0 0,-1 0-1 0 0,1 0 0 0 0,0 1 1 0 0,0 0-1 0 0,-5 7 0 0 0,6-8-80 0 0,1 1 0 0 0,0-1 1 0 0,0 1-1 0 0,0 0 0 0 0,0 0 0 0 0,1 0 0 0 0,0 0 0 0 0,1 0 0 0 0,-1 1 0 0 0,1-1 0 0 0,0 10 1 0 0,1-3-120 0 0,-1 0-59 0 0,2 0 0 0 0,-1 0 0 0 0,6 25 0 0 0,-3-24 59 0 0,-1-4 20 0 0,0-1-1 0 0,1 0 1 0 0,0 0-1 0 0,1 0 0 0 0,-1 0 1 0 0,8 11-1 0 0,-4-8-31 0 0,-5-9 139 0 0,-1-1 0 0 0,0 1 0 0 0,1-1 0 0 0,-1 1 0 0 0,1-1 1 0 0,0 0-1 0 0,0 1 0 0 0,0-1 0 0 0,0 0 0 0 0,0 0 0 0 0,1 0 0 0 0,-1-1 0 0 0,0 1 0 0 0,1-1 0 0 0,-1 1 0 0 0,4 0 0 0 0,-4-1 16 0 0,0-1 0 0 0,0 1 1 0 0,-1-1 0 0 0,1 1-1 0 0,0 0 1 0 0,-1-1-1 0 0,1 1 1 0 0,-1 0-1 0 0,1 0 1 0 0,1 1-1 0 0,1-2-101 0 0,0-1 108 0 0,-1 0 1 0 0,1-1-1 0 0,0 0 0 0 0,-1 0 0 0 0,1 0 0 0 0,5-4 0 0 0,-8 5 22 0 0,0 0 0 0 0,0 0-1 0 0,0-1 1 0 0,-1 1 0 0 0,1 0 0 0 0,0 0-1 0 0,-1-1 1 0 0,1 1 0 0 0,0 0-1 0 0,-1-1 1 0 0,1-1 0 0 0,4-11 4 0 0,4-7 156 0 0,-2 0-1 0 0,0-1 0 0 0,-1 0 1 0 0,-1 0-1 0 0,4-45 0 0 0,-2 19 151 0 0,-4 31 223 0 0,2-35 992 0 0,-4 66-1253 0 0,8 41-334 0 0,-6-30 76 0 0,2 1-1 0 0,0-1 0 0 0,14 38 1 0 0,-3-20 36 0 0,-9-22-410 0 0,18 37 1 0 0,-13-33-354 0 0,-10-19 281 0 0,1 0 1 0 0,-1 0-1 0 0,1-1 1 0 0,1 1 0 0 0,-1-1-1 0 0,1 1 1 0 0,4 4-1 0 0,-1-4-1594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34.8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1 772 1840 0 0,'0'-1'2852'0'0,"0"-6"-1774"0"0,6-45 7766 0 0,-6 51-8690 0 0,0 0 0 0 0,0 0 0 0 0,0 0 0 0 0,0 0 0 0 0,0 0 1 0 0,0 0-1 0 0,0 0 0 0 0,0 0 0 0 0,1 0 0 0 0,-1 0 0 0 0,0 1 0 0 0,1-1 0 0 0,-1 0 0 0 0,1 0 0 0 0,-1 0 0 0 0,1 0 0 0 0,-1 1 0 0 0,1-1 0 0 0,-1 0 0 0 0,2 0 0 0 0,0 0 90 0 0,0 0 0 0 0,-1 0 0 0 0,1 0 0 0 0,0 1 0 0 0,0-1 0 0 0,0 1 0 0 0,-1-1 0 0 0,4 1 0 0 0,-4-1-222 0 0,1 0 1 0 0,0 1 0 0 0,0-1-1 0 0,-1 0 1 0 0,1 0 0 0 0,0 0-1 0 0,-1 0 1 0 0,3-2 0 0 0,11-6 146 0 0,-5 6 24 0 0,-1 0 1 0 0,16-10-1 0 0,1 0 80 0 0,-10 5-110 0 0,-13 6-119 0 0,1 0-1 0 0,0 0 1 0 0,0 0 0 0 0,6-2 0 0 0,31-11 169 0 0,-7 2-184 0 0,-8 5 35 0 0,1 1 0 0 0,53-7 0 0 0,-4 0-135 0 0,-52 9 54 0 0,-6 0 48 0 0,25-9-1 0 0,-24 7-34 0 0,20-4 1 0 0,51-19-54 0 0,-22 7 60 0 0,-52 18-3 0 0,-1-1 0 0 0,16-8 0 0 0,14-6 0 0 0,130-43 0 0 0,-160 59 1 0 0,-1 0-1 0 0,1 1 0 0 0,24-2 0 0 0,18-3-11 0 0,-6 1-46 0 0,-38 6 58 0 0,1 0 0 0 0,13-4 0 0 0,28-4 37 0 0,-4 0-12 0 0,-18 1-26 0 0,-21 6 0 0 0,-1-1 0 0 0,1 0 0 0 0,21-11 0 0 0,-21 9-16 0 0,-1 1 1 0 0,1 0-1 0 0,16-4 0 0 0,11-3 15 0 0,40-11 1 0 0,-72 20 0 0 0,20 0 0 0 0,-22 2 0 0 0,-1-1 0 0 0,1 1 0 0 0,-1-1 0 0 0,1 1 0 0 0,-1-1 0 0 0,0-1 0 0 0,7-1 0 0 0,-7 2-13 0 0,0-1 0 0 0,0 1 0 0 0,0 1 0 0 0,1-1-1 0 0,-1 1 1 0 0,0-1 0 0 0,1 1 0 0 0,5 1 0 0 0,-5-1-16 0 0,-1 1 0 0 0,1-1 0 0 0,-1-1 1 0 0,1 1-1 0 0,-1-1 0 0 0,10-2 0 0 0,8-3-115 0 0,-18 5 126 0 0,-1 0 0 0 0,1 0 1 0 0,0 0-1 0 0,-1-1 0 0 0,1 1 1 0 0,-1-1-1 0 0,1 0 0 0 0,4-4 0 0 0,-6 5 10 0 0,0 0-1 0 0,-1 0 0 0 0,1 0 0 0 0,0 0 0 0 0,0 1 0 0 0,0-1 0 0 0,0 0 1 0 0,3 0-1 0 0,-2 1 9 0 0,0-1 0 0 0,-1 0 0 0 0,1 0 0 0 0,0 0-1 0 0,-1 0 1 0 0,4-2 0 0 0,8-5 0 0 0,0 0 0 0 0,0 1 0 0 0,24-9 0 0 0,-4-1 0 0 0,-9 2 0 0 0,-4 6 0 0 0,21-13 11 0 0,-40 22-7 0 0,-1-1 0 0 0,1 0 0 0 0,0 0 0 0 0,-1 0 1 0 0,1 1-1 0 0,0-1 0 0 0,0 1 0 0 0,-1 0 0 0 0,1-1 0 0 0,0 1 0 0 0,0 0 0 0 0,3 0 0 0 0,7-1-4 0 0,9-9 0 0 0,-2-5-10 0 0,-6 8-1196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35.7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1 117 7688 0 0,'0'0'10026'0'0,"2"0"-9565"0"0,1 0-319 0 0,1-1-1 0 0,-1 0 0 0 0,0 0 1 0 0,0 0-1 0 0,0 0 0 0 0,0 0 0 0 0,0-1 1 0 0,0 1-1 0 0,0-1 0 0 0,-1 0 0 0 0,1 0 1 0 0,-1 0-1 0 0,1 0 0 0 0,-1 0 0 0 0,4-4 1 0 0,18-14 701 0 0,-10 12-710 0 0,0 1 1 0 0,0 1-1 0 0,1 0 0 0 0,0 1 0 0 0,0 0 0 0 0,27-4 0 0 0,99-5-278 0 0,-119 12 142 0 0,13 0 3 0 0,-2-2 152 0 0,0 3 0 0 0,0 0 0 0 0,1 2 0 0 0,41 7 0 0 0,-57-4-70 0 0,0 1 0 0 0,-1 0 0 0 0,22 11 0 0 0,-14-6-46 0 0,-14-7-21 0 0,-1 2 0 0 0,18 9-1 0 0,-12-5-14 0 0,-12-8-8 0 0,-1 1 0 0 0,1 0-1 0 0,-1 0 1 0 0,0 0 0 0 0,0 1-1 0 0,1-1 1 0 0,-2 1 0 0 0,5 3 0 0 0,1 4-53 0 0,-5-7-321 0 0,0 0 1 0 0,0 1 0 0 0,-1-1 0 0 0,1 0 0 0 0,-1 1-1 0 0,0 0 1 0 0,2 6 0 0 0,2 3-6889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36.2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33 2304 0 0,'2'-1'3005'0'0,"24"-13"7873"0"0,-3 2-7150 0 0,-18 10-3405 0 0,-1 1-1 0 0,0 0 1 0 0,1 1-1 0 0,-1-1 0 0 0,1 1 1 0 0,-1 0-1 0 0,1 0 1 0 0,-1 0-1 0 0,9 2 0 0 0,10 0 194 0 0,25 3 167 0 0,-8 0-446 0 0,-38-5-220 0 0,-2 0-14 0 0,1 0 1 0 0,0 0-1 0 0,-1 0 1 0 0,1 0-1 0 0,-1 0 1 0 0,1 0 0 0 0,0 0-1 0 0,-1 0 1 0 0,1 0-1 0 0,0 0 1 0 0,-1 0 0 0 0,1 1-1 0 0,-1-1 1 0 0,1 0-1 0 0,-1 0 1 0 0,1 1-1 0 0,0-1 1 0 0,0 1 0 0 0,2 1 55 0 0,10 6-56 0 0,-3-2-56 0 0,-4 3 39 0 0,-5-7 15 0 0,0 0 0 0 0,0 0 0 0 0,-1-1 0 0 0,1 1-1 0 0,-1 0 1 0 0,0 0 0 0 0,1 0 0 0 0,-1 0 0 0 0,0-1 0 0 0,0 1-1 0 0,0 0 1 0 0,0 0 0 0 0,-1 0 0 0 0,1 0 0 0 0,0-1 0 0 0,-1 3-1 0 0,-1 1-63 0 0,-1 0 0 0 0,1-1 0 0 0,-1 1-1 0 0,-4 5 1 0 0,4-5-94 0 0,0-1 0 0 0,0 1 0 0 0,0 0-1 0 0,-2 8 1 0 0,2-8 48 0 0,1-1 0 0 0,0 1 0 0 0,-1-1 0 0 0,0 1-1 0 0,0-1 1 0 0,0 0 0 0 0,-5 4 0 0 0,4-4-157 0 0,0 0-1 0 0,1 1 1 0 0,-1-1-1 0 0,1 1 1 0 0,-5 9-1 0 0,8-14 261 0 0,0 1-1 0 0,0-1 1 0 0,0 1 0 0 0,0-1-1 0 0,0 1 1 0 0,0-1-1 0 0,0 1 1 0 0,0-1-1 0 0,0 0 1 0 0,0 1-1 0 0,0-1 1 0 0,0 1 0 0 0,0-1-1 0 0,0 1 1 0 0,0-1-1 0 0,0 1 1 0 0,0-1-1 0 0,1 1 1 0 0,-1-1-1 0 0,0 0 1 0 0,0 1-1 0 0,1-1 1 0 0,-1 1 0 0 0,0-1-1 0 0,0 0 1 0 0,1 1-1 0 0,-1-1 1 0 0,0 0-1 0 0,1 1 1 0 0,-1-1-1 0 0,1 0 1 0 0,-1 0 0 0 0,0 1-1 0 0,1-1 1 0 0,-1 0-1 0 0,1 0 1 0 0,-1 0-1 0 0,1 1 1 0 0,-1-1-1 0 0,0 0 1 0 0,1 0 0 0 0,-1 0-1 0 0,1 0 1 0 0,-1 0-1 0 0,1 0 1 0 0,0 0-1 0 0,2 1 14 0 0,-1-1 30 0 0,0 1 0 0 0,0 0-1 0 0,0 0 1 0 0,0-1 0 0 0,0 0 0 0 0,0 1-1 0 0,0-1 1 0 0,0 0 0 0 0,0 0-1 0 0,0 0 1 0 0,0 0 0 0 0,0 0-1 0 0,0 0 1 0 0,0-1 0 0 0,0 1 0 0 0,0-1-1 0 0,0 1 1 0 0,2-2 0 0 0,-2 1 29 0 0,0 0 0 0 0,1 0-1 0 0,-1 0 1 0 0,0 1 0 0 0,1-1 0 0 0,-1 0 0 0 0,4 0 0 0 0,12-3 16 0 0,8-9-40 0 0,-16 8-27 0 0,0 0 0 0 0,14-5 1 0 0,-19 9-17 0 0,-2 0 44 0 0,16-10-220 0 0,-18 10-22 0 0,12-3-1950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36.7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0 106 12784 0 0,'0'0'1157'0'0,"2"0"-953"0"0,3-2-126 0 0,-3 2 17 0 0,0-1 1 0 0,0 0 0 0 0,0 0 0 0 0,0 1 0 0 0,0-1 0 0 0,0 0 0 0 0,0-1 0 0 0,-1 1-1 0 0,1 0 1 0 0,0 0 0 0 0,-1-1 0 0 0,3-2 0 0 0,1 0 651 0 0,-1 1 1 0 0,1-1 0 0 0,0 1-1 0 0,6-4 1 0 0,8-5 952 0 0,-9 5-1150 0 0,1 1 0 0 0,0 0 0 0 0,0 0 0 0 0,0 1-1 0 0,16-5 1 0 0,-13 6-509 0 0,1 1-1 0 0,1 0 1 0 0,-1 0-1 0 0,0 2 1 0 0,0 0-1 0 0,31 2 1 0 0,-24 0-320 0 0,-2-1-29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45.6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0 10136 0 0,'0'0'918'0'0,"-2"0"-758"0"0,-6 0 5296 0 0,-4 5-2863 0 0,12-5-2531 0 0,0 0 0 0 0,0 0 1 0 0,-1 0-1 0 0,1 0 0 0 0,0 0 0 0 0,0 1 0 0 0,0-1 0 0 0,-1 0 0 0 0,1 0 0 0 0,0 0 0 0 0,0 0 0 0 0,0 0 0 0 0,-1 0 0 0 0,1 0 0 0 0,0 1 0 0 0,0-1 0 0 0,0 0 0 0 0,0 0 0 0 0,0 0 0 0 0,-1 0 0 0 0,1 1 0 0 0,0-1 0 0 0,0 0 0 0 0,0 0 0 0 0,0 0 0 0 0,0 1 0 0 0,0-1 0 0 0,0 0 0 0 0,0 0 0 0 0,0 0 1 0 0,0 1-1 0 0,-1-1 0 0 0,1 0 0 0 0,0 0 0 0 0,0 0 0 0 0,0 1 0 0 0,0-1 0 0 0,1 0 0 0 0,7 7 2549 0 0,0-2-2952 0 0,-1-1 547 0 0,0-1 0 0 0,1 0 0 0 0,-1-1 0 0 0,1 1 0 0 0,-1-1 0 0 0,1-1 0 0 0,14 2 0 0 0,0 1-240 0 0,35 5 34 0 0,-44-7 0 0 0,-1 0 0 0 0,1 0 0 0 0,20-2 0 0 0,19 3 0 0 0,-10-1 30 0 0,-33-2-18 0 0,0 0-1 0 0,17 2 0 0 0,-23 0 23 0 0,24-3 15 0 0,-26 1 46 0 0,-7 23-203 0 0,3-12 130 0 0,0-1 0 0 0,-1 1 1 0 0,0-1-1 0 0,0 0 1 0 0,-10 15-1 0 0,-6 16-394 0 0,-1-3-12 0 0,11-18 214 0 0,-1 4-36 0 0,4-3 61 0 0,-9 37-151 0 0,15-51 271 0 0,-1 0 0 0 0,0 0 0 0 0,-1-1 0 0 0,-4 9 1 0 0,4-8 1 0 0,0 0 0 0 0,0 0 1 0 0,-2 12-1 0 0,5-17 26 0 0,0-1-4 0 0,0 0 0 0 0,0-1 0 0 0,0 1 0 0 0,0-1 1 0 0,0 1-1 0 0,0 0 0 0 0,0-1 0 0 0,0 1 0 0 0,-1 0 0 0 0,1-1 0 0 0,0 1 0 0 0,0-1 0 0 0,0 1 1 0 0,-1-1-1 0 0,1 1 0 0 0,0-1 0 0 0,-1 1 0 0 0,1-1 0 0 0,0 1 0 0 0,-1-1 0 0 0,1 1 0 0 0,-1-1 0 0 0,0 1 1 0 0,0 0-95 0 0,1 0-144 0 0,0 5 139 0 0,0-5 139 0 0,0 0 0 0 0,0 0 0 0 0,0 0 0 0 0,0 0 0 0 0,0 0 0 0 0,0 0-1 0 0,1 0 1 0 0,-1 0 0 0 0,0 0 0 0 0,0 0 0 0 0,1 0 0 0 0,-1-1 0 0 0,1 1 0 0 0,-1 0-1 0 0,1 0 1 0 0,-1 0 0 0 0,1 0 0 0 0,-1-1 0 0 0,1 1 0 0 0,0 0 0 0 0,0 0 0 0 0,-1-1-1 0 0,1 1 1 0 0,0-1 0 0 0,0 1 0 0 0,0-1 0 0 0,-1 1 0 0 0,1-1 0 0 0,0 1 0 0 0,2 0-1 0 0,2 1-45 0 0,1 1 50 0 0,1 0 1 0 0,-1 0 0 0 0,0-1-1 0 0,1 1 1 0 0,-1-2 0 0 0,1 1-1 0 0,7 0 1 0 0,4 0 71 0 0,26 0 1 0 0,-39-1-104 0 0,0-1 1 0 0,0 1 0 0 0,0 0-1 0 0,5 1 1 0 0,-5 0-11 0 0,0-1 0 0 0,0 0 1 0 0,-1-1-1 0 0,7 1 0 0 0,64 9-2 0 0,-62-10-69 0 0,-1 1 0 0 0,1 1 0 0 0,17 4 0 0 0,-26-5-56 0 0,0-1 0 0 0,0 1 0 0 0,1-1 0 0 0,7-1 0 0 0,-6 1-38 0 0,-3 0-170 0 0,-2-1-800 0 0,0 0 575 0 0,3-2 630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46.2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12352 0 0,'0'0'9289'0'0,"2"0"-8764"0"0,24 0 10 0 0,0 1 1 0 0,0 1-1 0 0,0 1 1 0 0,49 14-1 0 0,-47-9-494 0 0,-17-6-20 0 0,-1 1 0 0 0,0 0-1 0 0,15 8 1 0 0,-20-9-96 0 0,0 0 1 0 0,0 0-1 0 0,0 0 0 0 0,11 2 0 0 0,13 4-344 0 0,-27-7 179 0 0,1 0 0 0 0,-1-1 1 0 0,0 1-1 0 0,1 0 0 0 0,-1-1 1 0 0,0 0-1 0 0,1 0 0 0 0,3 0 0 0 0,-6 0 213 0 0,11 0-2067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46.7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48 113 13824 0 0,'0'0'7455'0'0,"0"2"-7329"0"0,-1 0-106 0 0,1 2 4 0 0,6 11 6 0 0,5 2-28 0 0,-2-13-9 0 0,-7-4 17 0 0,1 1-1 0 0,-1 0 0 0 0,0-1 0 0 0,0 1 1 0 0,1 0-1 0 0,-1 0 0 0 0,2 2 1 0 0,-2-2 304 0 0,-2-2-298 0 0,0 0-1 0 0,1-1 1 0 0,-1 1-1 0 0,0 0 1 0 0,1 0-1 0 0,-1 0 1 0 0,1 0-1 0 0,-1 0 1 0 0,1 0-1 0 0,0 0 1 0 0,-1 1-1 0 0,1-1 1 0 0,0 0-1 0 0,-1 0 1 0 0,3-1-1 0 0,-2 1 1 0 0,-1 1 0 0 0,1-1 0 0 0,0 0 0 0 0,0 0 0 0 0,0 0 0 0 0,-1 0 0 0 0,1 1 0 0 0,-1-1 0 0 0,1 0 0 0 0,-1 0 0 0 0,1 0 0 0 0,-1 0 0 0 0,1-1 0 0 0,-1 1 0 0 0,1-2 0 0 0,-3-7 179 0 0,1 8-164 0 0,1 1 0 0 0,0-1 0 0 0,-1 1 0 0 0,1-1 0 0 0,0 0 0 0 0,0 1 0 0 0,0-1 0 0 0,0 1 0 0 0,0-1 0 0 0,1-2 0 0 0,-1 0 5 0 0,1 1-1 0 0,-1-1 1 0 0,0 0-1 0 0,0 0 0 0 0,-1 0 1 0 0,1 1-1 0 0,-1-1 1 0 0,1 0-1 0 0,-1 1 1 0 0,0-1-1 0 0,-1 0 0 0 0,1 1 1 0 0,-1-1-1 0 0,1 1 1 0 0,-1 0-1 0 0,0-1 1 0 0,0 1-1 0 0,0 0 0 0 0,-1 0 1 0 0,-4-4-1 0 0,5 5-39 0 0,-1-1 0 0 0,1 1 0 0 0,-1 0 0 0 0,1 0 0 0 0,-1 1 0 0 0,0-1 0 0 0,0 0 0 0 0,0 1 0 0 0,0 0 0 0 0,0 0 0 0 0,0 0 0 0 0,0 0 0 0 0,0 0 0 0 0,0 1 0 0 0,0-1 0 0 0,-1 1 0 0 0,1 0 0 0 0,0 0 0 0 0,-5 0 0 0 0,8 0 4 0 0,-1 0 0 0 0,1 0 0 0 0,0 1 0 0 0,-1-1 0 0 0,1 0 0 0 0,0 0 0 0 0,0 0 0 0 0,-1 0 0 0 0,1 0 0 0 0,0 1 0 0 0,-1-1 0 0 0,1 0 0 0 0,0 0 0 0 0,0 1 0 0 0,-1-1 0 0 0,1 0 0 0 0,0 0 0 0 0,0 1 0 0 0,0-1 0 0 0,-1 0 0 0 0,1 1 0 0 0,-13 27-626 0 0,11-5-5250 0 0,2-1-1453 0 0</inkml:trace>
  <inkml:trace contextRef="#ctx0" brushRef="#br0" timeOffset="1">697 298 11976 0 0,'0'0'1397'0'0,"1"1"-744"0"0,0 2-332 0 0,0-1-153 0 0,0-1 1 0 0,0 1 0 0 0,0-1-1 0 0,0 0 1 0 0,0 1 0 0 0,0-1-1 0 0,0 0 1 0 0,0 0 0 0 0,0 0-1 0 0,0 0 1 0 0,1 0 0 0 0,-1 0-1 0 0,0 0 1 0 0,3 1 0 0 0,17 6 91 0 0,-15-5-74 0 0,0 0 1 0 0,0-1-1 0 0,1 0 1 0 0,-1 0-1 0 0,1-1 1 0 0,-1 0-1 0 0,1 0 1 0 0,7 0-1 0 0,10 0 363 0 0,-17 0-537 0 0,-1-1 0 0 0,1 1 0 0 0,-1-2 0 0 0,11 0-1 0 0,10-1 234 0 0,-17 3 32 0 0,-9-1 207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47.2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12696 0 0,'0'0'1149'0'0,"0"3"-820"0"0,0 0-137 0 0,0 0 0 0 0,1 0-1 0 0,-1-1 1 0 0,1 1-1 0 0,0 0 1 0 0,0 0 0 0 0,0 0-1 0 0,0 0 1 0 0,0-1 0 0 0,1 1-1 0 0,-1-1 1 0 0,1 1 0 0 0,0-1-1 0 0,-1 1 1 0 0,1-1 0 0 0,1 0-1 0 0,-1 0 1 0 0,0 0 0 0 0,0 0-1 0 0,1 0 1 0 0,-1-1-1 0 0,4 3 1 0 0,7 1 200 0 0,-6-1-199 0 0,1-1 1 0 0,-1 0 0 0 0,1-1-1 0 0,0 0 1 0 0,12 2-1 0 0,91 1 225 0 0,-63-8-5918 0 0,-16 2-969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47.7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0 9672 0 0,'0'0'2821'0'0,"0"12"4459"0"0,-1 4-5813 0 0,0-11-1195 0 0,1 0-1 0 0,-1 0 1 0 0,1 1 0 0 0,1-1 0 0 0,-1 0-1 0 0,1 0 1 0 0,2 8 0 0 0,3 2 331 0 0,7 31 1 0 0,1 0-37 0 0,-8-30-375 0 0,6 31 1 0 0,-5-19-194 0 0,1 0 1 0 0,1 0 0 0 0,20 41-1 0 0,-13-32-53 0 0,5 17-1928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48.4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210 43 14480 0 0,'0'0'1313'0'0,"-5"-4"-47"0"0,-65-31 5590 0 0,64 33-6649 0 0,0 1-1 0 0,0 1 1 0 0,0-1-1 0 0,0 1 1 0 0,0 0-1 0 0,0 1 1 0 0,-8 1-1 0 0,11-2-206 0 0,-1 1 0 0 0,1-1 0 0 0,0 1 0 0 0,0 0 0 0 0,0 0 0 0 0,0 0 0 0 0,0 1 0 0 0,0-1 0 0 0,0 1 0 0 0,1 0 0 0 0,-1-1 0 0 0,0 1 0 0 0,1 0 0 0 0,-1 1 0 0 0,-2 2 0 0 0,1 1 0 0 0,-1 1 0 0 0,1 0 0 0 0,0 0 0 0 0,-6 15 0 0 0,10-21 17 0 0,-1 1 0 0 0,1-1 1 0 0,-1 1-1 0 0,1-1 0 0 0,0 1 0 0 0,0 0 0 0 0,0-1 0 0 0,0 1 0 0 0,0 0 0 0 0,0-1 0 0 0,0 1 1 0 0,1 2-1 0 0,-1-2 52 0 0,1 0 0 0 0,-1 0 0 0 0,0 0 0 0 0,0 1 1 0 0,0-1-1 0 0,0 0 0 0 0,-1 3 0 0 0,1-3-27 0 0,0-1 0 0 0,-1 1 0 0 0,1-1-1 0 0,0 1 1 0 0,0 0 0 0 0,0-1 0 0 0,0 1 0 0 0,0 0-1 0 0,1-1 1 0 0,-1 1 0 0 0,0-1 0 0 0,1 1 0 0 0,-1-1-1 0 0,2 3 1 0 0,14 17-542 0 0,-12-18 328 0 0,1 3 115 0 0,0 0 0 0 0,0-1 0 0 0,1 0 1 0 0,0 0-1 0 0,0-1 0 0 0,1 1 0 0 0,-1-1 0 0 0,1-1 1 0 0,0 1-1 0 0,0-1 0 0 0,0 0 0 0 0,13 2 0 0 0,48 10 57 0 0,-51-13 0 0 0,0 2 0 0 0,0 0 0 0 0,0 0 0 0 0,-1 2 0 0 0,29 13 0 0 0,13 13-138 0 0,-49-26 129 0 0,0-1 1 0 0,0 1-1 0 0,-1 1 1 0 0,0 0-1 0 0,0 0 1 0 0,-1 0-1 0 0,1 1 1 0 0,7 11 0 0 0,-14-16 21 0 0,1 0 1 0 0,-1-1-1 0 0,1 1 1 0 0,-1 0-1 0 0,0 0 1 0 0,0 0-1 0 0,-1 0 1 0 0,1 0-1 0 0,0 0 1 0 0,-1 0-1 0 0,0 0 1 0 0,0 1-1 0 0,0-1 1 0 0,0 0-1 0 0,-1 5 1 0 0,0-4-16 0 0,0 1 0 0 0,0-1 1 0 0,0 0-1 0 0,0 0 1 0 0,-1 0-1 0 0,0 0 1 0 0,1 0-1 0 0,-2 0 0 0 0,1 0 1 0 0,-5 5-1 0 0,2-5-7 0 0,1 0-1 0 0,-2-1 0 0 0,1 1 0 0 0,0-1 1 0 0,-1 0-1 0 0,1-1 0 0 0,-1 0 1 0 0,0 0-1 0 0,0 0 0 0 0,-9 2 1 0 0,4-2 16 0 0,1-1 1 0 0,-1 1 0 0 0,0-2-1 0 0,0 1 1 0 0,0-1 0 0 0,1-1-1 0 0,-1 0 1 0 0,0-1 0 0 0,0 0-1 0 0,1 0 1 0 0,-1-1 0 0 0,1-1-1 0 0,0 0 1 0 0,0 0 0 0 0,-10-6-1 0 0,17 7-8 0 0,0 1 0 0 0,0-1 1 0 0,0 1-1 0 0,0-1 0 0 0,0 0 0 0 0,1 0 0 0 0,0 0 0 0 0,-1 0 0 0 0,1-1 1 0 0,0 1-1 0 0,0-1 0 0 0,1 1 0 0 0,-1-1 0 0 0,1 0 0 0 0,0 1 0 0 0,-1-6 1 0 0,2 4-25 0 0,1 0 0 0 0,0 0 1 0 0,0 0-1 0 0,0 1 1 0 0,0-1-1 0 0,1 0 0 0 0,4-8 1 0 0,19-30 178 0 0,-2 13-53 0 0,40-41 0 0 0,-17 21 410 0 0,-40 43-406 0 0,1 1 0 0 0,15-12 0 0 0,-2 3 116 0 0,-20 14-207 0 0,1 0 0 0 0,0 1-1 0 0,0-1 1 0 0,0 1 0 0 0,0-1-1 0 0,0 1 1 0 0,-1 0 0 0 0,1-1 0 0 0,0 1-1 0 0,0 0 1 0 0,0 0 0 0 0,0 0-1 0 0,2 0 1 0 0,-2 0 220 0 0,0-1-92 0 0,1 0-97 0 0,1-1-8 0 0,10 2 157 0 0,-11 0 23 0 0,-1 1-311 0 0,0 0 111 0 0,0 0 0 0 0,0 0-1 0 0,-1 0 1 0 0,1 0-1 0 0,0 0 1 0 0,-1 0 0 0 0,1 0-1 0 0,-1 0 1 0 0,1 1-1 0 0,-1-1 1 0 0,1 0 0 0 0,-1 0-1 0 0,0 2 1 0 0,1 2 31 0 0,18 68 114 0 0,-5-15-500 0 0,-10-46 327 0 0,-1-1 0 0 0,1 0 0 0 0,1 0 0 0 0,0 0 0 0 0,1-1 0 0 0,0 1 0 0 0,1-1 0 0 0,0 0-1 0 0,0-1 1 0 0,1 0 0 0 0,0 0 0 0 0,13 10 0 0 0,-10-10 6 0 0,-4-3-4 0 0,0 1 0 0 0,1-1 0 0 0,0-1 0 0 0,0 1 0 0 0,0-1 0 0 0,1-1 1 0 0,0 0-1 0 0,11 4 0 0 0,33 9-152 0 0,-32-9 220 0 0,1-1 1 0 0,26 4-1 0 0,-43-10-92 0 0,1 0 0 0 0,-1-1 0 0 0,1 0 0 0 0,-1 0 0 0 0,1 0 0 0 0,-1-1 0 0 0,0 1 0 0 0,1-2 0 0 0,-1 1 0 0 0,0 0 0 0 0,8-4 0 0 0,-11 4-443 0 0,2-2 524 0 0,-1 0-1 0 0,1 0 0 0 0,-1 0 1 0 0,0 0-1 0 0,0-1 0 0 0,0 1 1 0 0,0-1-1 0 0,0 0 1 0 0,-1 0-1 0 0,0 0 0 0 0,0 0 1 0 0,0-1-1 0 0,0 1 0 0 0,1-6 1 0 0,-2 4-35 0 0,-1 0 0 0 0,0 0 0 0 0,0 0 0 0 0,-1 0-1 0 0,1 0 1 0 0,-1 0 0 0 0,-1 0 0 0 0,1 0 0 0 0,-1 0 0 0 0,0 0 0 0 0,0 1 0 0 0,-4-8 0 0 0,-8-22-16 0 0,9 16 3 0 0,0 2 0 0 0,0 0 0 0 0,-1 0 0 0 0,0 1 0 0 0,-2 0 0 0 0,-11-19 0 0 0,11 22 79 0 0,-1 1 0 0 0,-1 0 0 0 0,0 0 0 0 0,-1 1 0 0 0,0 0 0 0 0,0 1 0 0 0,-1 1 0 0 0,-13-9 0 0 0,19 14-55 0 0,-1 0 1 0 0,1 1-1 0 0,-1 0 0 0 0,0 0 0 0 0,0 1 1 0 0,0-1-1 0 0,0 2 0 0 0,0-1 1 0 0,0 1-1 0 0,-1 0 0 0 0,1 0 0 0 0,0 1 1 0 0,-1 0-1 0 0,1 0 0 0 0,0 1 0 0 0,-1 0 1 0 0,1 0-1 0 0,-10 4 0 0 0,12-3-152 0 0,0 0-1 0 0,0 0 0 0 0,0 1 1 0 0,0 0-1 0 0,1 0 1 0 0,-1 0-1 0 0,1 1 1 0 0,0 0-1 0 0,0-1 1 0 0,0 1-1 0 0,1 1 0 0 0,-1-1 1 0 0,1 0-1 0 0,0 1 1 0 0,0 0-1 0 0,1 0 1 0 0,-1 0-1 0 0,1 0 0 0 0,-3 10 1 0 0,2-4-567 0 0,0 0-1 0 0,1 0 1 0 0,1 1 0 0 0,-1-1-1 0 0,2 0 1 0 0,0 1 0 0 0,0-1-1 0 0,4 23 1 0 0,2-2-1352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30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0 152 11976 0 0,'5'17'546'0'0,"-4"-14"-10"0"0,0 10-322 0 0,4 3 171 0 0,-4-14-288 0 0,-1-1 0 0 0,1 1 0 0 0,0 0 1 0 0,-1-1-1 0 0,1 1 0 0 0,-1 0 0 0 0,0-1 1 0 0,0 1-1 0 0,0 0 0 0 0,0 0 1 0 0,0-1-1 0 0,0 1 0 0 0,0 0 0 0 0,-1 3 1 0 0,0-3 128 0 0,1 1 1 0 0,-1-1-1 0 0,1 1 1 0 0,-1 0-1 0 0,1-1 1 0 0,0 1-1 0 0,0 0 1 0 0,0-1 0 0 0,1 1-1 0 0,-1 0 1 0 0,1-1-1 0 0,0 4 1 0 0,1 12 1135 0 0,-2-15-1180 0 0,0-1 0 0 0,0 1 0 0 0,0-1 0 0 0,0 1 0 0 0,1-1 0 0 0,-1 1 0 0 0,1-1 0 0 0,0 0 0 0 0,-1 1 0 0 0,3 2 0 0 0,17 51 1762 0 0,-5-21-2239 0 0,-14-33 598 0 0,0-58 151 0 0,-2 43-444 0 0,1 0 0 0 0,2-16 0 0 0,0-8-190 0 0,0 14 145 0 0,1 0-1 0 0,9-40 1 0 0,-11 61 35 0 0,1-11 47 0 0,1 1 0 0 0,1-1 0 0 0,0 1 0 0 0,1 0 0 0 0,0 0-1 0 0,9-14 1 0 0,-12 23-11 0 0,0 0 0 0 0,0 1 0 0 0,1-1 0 0 0,-1 1 0 0 0,1-1 0 0 0,-1 1 0 0 0,1 0 0 0 0,0 0 0 0 0,0 1 0 0 0,6-4 0 0 0,12-3-1353 0 0,1 2-3960 0 0,-19 5 4133 0 0,18-4-5993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49.0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48 17503 0 0,'-33'0'1702'0'0,"13"0"2251"0"0,26 10-3616 0 0,0 5-339 0 0,-5-13 28 0 0,0 1-1 0 0,0 0 1 0 0,0 0-1 0 0,1 0 0 0 0,-1-1 1 0 0,1 1-1 0 0,0-1 0 0 0,0 1 1 0 0,0-1-1 0 0,0 0 1 0 0,0 0-1 0 0,5 4 0 0 0,6 4 59 0 0,-11-8-68 0 0,1 0-1 0 0,0 1 1 0 0,0-1 0 0 0,0 0 0 0 0,0 0-1 0 0,0-1 1 0 0,0 1 0 0 0,1-1 0 0 0,-1 1 0 0 0,0-1-1 0 0,1 0 1 0 0,-1-1 0 0 0,1 1 0 0 0,4 0-1 0 0,4 2-15 0 0,-11-3 0 0 0,1 1 0 0 0,-1-1 0 0 0,0 1 0 0 0,1-1 0 0 0,-1 0 0 0 0,1 0 0 0 0,-1 0 0 0 0,1 0 0 0 0,-1 0 0 0 0,3 0 0 0 0,-2 0 19 0 0,0 0 0 0 0,-1-1 0 0 0,1 1 0 0 0,0-1 0 0 0,-1 1 0 0 0,1-1 0 0 0,-1 1 0 0 0,1-1 0 0 0,-1 0 0 0 0,1 0-1 0 0,-1 0 1 0 0,1 0 0 0 0,-1 0 0 0 0,2-1 0 0 0,1-2 49 0 0,-3 0 8 0 0,1 1 0 0 0,-1-1 0 0 0,0 1-1 0 0,0-1 1 0 0,0 1 0 0 0,-1-1 0 0 0,1 0-1 0 0,-1 1 1 0 0,1-1 0 0 0,-1 0 0 0 0,-1-6 0 0 0,0 6-40 0 0,-1 1 1 0 0,1 0-1 0 0,-1 0 1 0 0,0 0-1 0 0,1 0 0 0 0,-1 0 1 0 0,-1 0-1 0 0,1 0 1 0 0,0 1-1 0 0,-1-1 1 0 0,1 1-1 0 0,-1 0 1 0 0,0 0-1 0 0,-4-3 1 0 0,-10-9-35 0 0,14 11-125 0 0,-1 1 1 0 0,1-1 0 0 0,-1 1-1 0 0,0 0 1 0 0,0 0-1 0 0,0 0 1 0 0,0 0-1 0 0,0 1 1 0 0,0 0-1 0 0,0 0 1 0 0,-1 0 0 0 0,1 0-1 0 0,0 1 1 0 0,-1-1-1 0 0,1 1 1 0 0,0 0-1 0 0,-8 1 1 0 0,4 3-1499 0 0,6 5-69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49.4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28 15664 0 0,'-6'1'-717'0'0,"-6"3"5937"0"0,19-3-4169 0 0,131-11 3272 0 0,-85 7-4489 0 0,79-13 1 0 0,-109 12-1264 0 0,-8 3-7136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50.1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40 17247 0 0,'-5'-4'1566'0'0,"4"-1"-1138"0"0,1 4 386 0 0,0 0-683 0 0,0 1-1 0 0,1-1 0 0 0,-1 1 1 0 0,0-1-1 0 0,0 0 0 0 0,1 1 0 0 0,-1-1 1 0 0,0 1-1 0 0,1-1 0 0 0,-1 1 1 0 0,1-1-1 0 0,-1 1 0 0 0,1-1 0 0 0,-1 1 1 0 0,1 0-1 0 0,-1-1 0 0 0,1 1 1 0 0,-1-1-1 0 0,1 1 0 0 0,1-1 0 0 0,14-5 755 0 0,-14 5-674 0 0,7-2 82 0 0,1 1-1 0 0,-1 0 0 0 0,0 0 1 0 0,1 1-1 0 0,0 0 0 0 0,-1 1 1 0 0,1 0-1 0 0,15 2 0 0 0,-8 1-95 0 0,0 0-1 0 0,0 2 0 0 0,29 10 0 0 0,-44-14-177 0 0,0 0 1 0 0,0 0-1 0 0,-1 0 0 0 0,1 0 0 0 0,-1 0 0 0 0,1 0 1 0 0,-1 0-1 0 0,1 0 0 0 0,-1 1 0 0 0,1-1 1 0 0,-1 1-1 0 0,2 2 0 0 0,-1-1-13 0 0,8 11 10 0 0,-10-13-15 0 0,0 1 0 0 0,1-1-1 0 0,-1 1 1 0 0,0-1 0 0 0,0 1 0 0 0,0-1 0 0 0,0 1-1 0 0,0 0 1 0 0,0-1 0 0 0,0 1 0 0 0,-1-1-1 0 0,1 1 1 0 0,-1 1 0 0 0,-9 22-141 0 0,6-17-104 0 0,1-3 12 0 0,0-1-1 0 0,0 1 1 0 0,-1-1 0 0 0,0 1 0 0 0,0-1 0 0 0,0-1-1 0 0,-1 1 1 0 0,1 0 0 0 0,-1-1 0 0 0,0 0 0 0 0,0 0-1 0 0,-9 3 1 0 0,9-4 49 0 0,0-1-1 0 0,-1 0 1 0 0,1 0-1 0 0,0-1 1 0 0,0 0-1 0 0,-1 0 1 0 0,-4 0-1 0 0,-1 0 40 0 0,9 0 135 0 0,4 0 297 0 0,25 9 268 0 0,61 19-916 0 0,-50-19 759 0 0,-23-6-182 0 0,0 1-1 0 0,0 0 0 0 0,0 1 0 0 0,0 0 1 0 0,-1 1-1 0 0,26 15 0 0 0,-36-17-128 0 0,0-1 0 0 0,-1 1 0 0 0,1 1 0 0 0,-1-1 0 0 0,0 0-1 0 0,4 8 1 0 0,0-1-95 0 0,-5-8 7 0 0,-1 0 0 0 0,1 1 0 0 0,-1-1 0 0 0,0 1 0 0 0,0-1 0 0 0,0 1 0 0 0,-1 0 0 0 0,1 6 0 0 0,1 5 0 0 0,-1-12 0 0 0,-1 0 0 0 0,0 0 0 0 0,0 0 0 0 0,0 0 0 0 0,0 1 0 0 0,-1-1 0 0 0,1 0 0 0 0,-1 0 0 0 0,0 0 0 0 0,0 0 0 0 0,0-1 0 0 0,0 1 0 0 0,-1 0 0 0 0,1 0 0 0 0,-1 0 0 0 0,1-1 0 0 0,-3 3 0 0 0,-8 15 0 0 0,10-17 0 0 0,0 1 0 0 0,-1-1 0 0 0,1 0 0 0 0,-1-1 0 0 0,0 1 0 0 0,0 0 0 0 0,0-1 0 0 0,0 1 0 0 0,0-1 0 0 0,-1 0 0 0 0,1 0 0 0 0,-1 0 0 0 0,-6 1 0 0 0,-5 3 0 0 0,-29 6 0 0 0,37-10 0 0 0,0-2 0 0 0,-1 1 0 0 0,1-1 0 0 0,-10 0 0 0 0,0-1 0 0 0,9 1 0 0 0,1-1 0 0 0,-1 0 0 0 0,1 0 0 0 0,0-1 0 0 0,0 1 0 0 0,0-2 0 0 0,0 1 0 0 0,0-1 0 0 0,0 0 0 0 0,-7-5 0 0 0,12 7-80 0 0,0 0 0 0 0,0-1 0 0 0,0 1 1 0 0,0-1-1 0 0,0 0 0 0 0,1 1 0 0 0,-1-1 0 0 0,1 0 0 0 0,-1 0 0 0 0,1 0 0 0 0,-1 0 0 0 0,1 0 0 0 0,0-1 0 0 0,0 1 0 0 0,-1-4 1 0 0,0-1-451 0 0,1 1 1 0 0,0-1 0 0 0,0 1 0 0 0,0-1 0 0 0,1-8 0 0 0,0-7-842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50.7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1 199 10136 0 0,'1'0'777'0'0,"6"0"-82"0"0,0-1 0 0 0,0 0 0 0 0,0-1 0 0 0,0 0 0 0 0,-1 0 0 0 0,9-4-1 0 0,-7 3 585 0 0,1 0 0 0 0,-1 0 0 0 0,17-2 0 0 0,4 1 267 0 0,-8 2-487 0 0,23-1 0 0 0,61 9 1054 0 0,-99-5-1958 0 0,0 1 1 0 0,1-1-1 0 0,-1 1 0 0 0,0 0 1 0 0,8 4-1 0 0,7 2-150 0 0,-18-6-5 0 0,0-2 0 0 0,-1 1 0 0 0,1-1 0 0 0,-1 1 0 0 0,1 0 0 0 0,-1 0 0 0 0,0 0 0 0 0,1 0 0 0 0,-1 1 0 0 0,0-1 0 0 0,0 1 0 0 0,0-1 0 0 0,0 1 0 0 0,0 0 0 0 0,0 0 0 0 0,-1 0 0 0 0,1 0 0 0 0,1 2 0 0 0,10 12 0 0 0,-11-15 0 0 0,-1 0 0 0 0,0 1 0 0 0,1-1 0 0 0,-1 0 0 0 0,0 1 0 0 0,0 0 0 0 0,0-1 0 0 0,0 1 0 0 0,0 0 0 0 0,0-1 0 0 0,-1 1 0 0 0,1 0 0 0 0,0 0 0 0 0,-1 0 0 0 0,1 0 0 0 0,-1 0 0 0 0,0 3 0 0 0,-1 11 0 0 0,0-13-2 0 0,1 1-1 0 0,-1-1 1 0 0,1 0-1 0 0,0 1 1 0 0,0-1-1 0 0,0 0 1 0 0,1 4-1 0 0,7 18-77 0 0,-6-20 15 0 0,0 0 0 0 0,-1 0 0 0 0,1 1 0 0 0,-1-1 0 0 0,0 0 0 0 0,0 1 0 0 0,-1-1 0 0 0,0 1 0 0 0,0-1 0 0 0,0 1 0 0 0,0-1 0 0 0,-1 1 0 0 0,-1 4 0 0 0,-3 5-312 0 0,1-1 0 0 0,1 1 0 0 0,-2 17 0 0 0,4-30 323 0 0,1 0 1 0 0,0 0 0 0 0,-1 0 0 0 0,0 0 0 0 0,1 0 0 0 0,-1 0 0 0 0,0 0 0 0 0,0 0 0 0 0,0-1 0 0 0,0 1-1 0 0,0 0 1 0 0,0-1 0 0 0,-1 1 0 0 0,1-1 0 0 0,-1 1 0 0 0,1-1 0 0 0,-1 0 0 0 0,1 1 0 0 0,-3 0 0 0 0,2-1-10 0 0,1 0 0 0 0,-1 1 0 0 0,0-1 0 0 0,1 1 0 0 0,-1-1 0 0 0,1 1 0 0 0,0-1 0 0 0,-1 1 0 0 0,1 0 0 0 0,0 0 0 0 0,0 0 0 0 0,0 0 0 0 0,-1 3 0 0 0,0 7-344 0 0,3-11 378 0 0,-1 0 0 0 0,0 0 0 0 0,0-1-1 0 0,0 1 1 0 0,0 0 0 0 0,-1 0 0 0 0,1 0 0 0 0,0 0 0 0 0,0 0 0 0 0,0-1-1 0 0,-1 1 1 0 0,1 0 0 0 0,-1 0 0 0 0,1 0 0 0 0,0-1 0 0 0,-1 1 0 0 0,1 0 0 0 0,-1-1-1 0 0,1 1 1 0 0,-1 0 0 0 0,0-1 0 0 0,1 1 0 0 0,-1-1 0 0 0,0 1 0 0 0,1-1-1 0 0,-2 1 1 0 0,-23 11-643 0 0,19-10 504 0 0,1 0 0 0 0,-1 1-1 0 0,1-1 1 0 0,-8 6 0 0 0,9-5 177 0 0,0 0 0 0 0,-1-1 0 0 0,0 0 0 0 0,1 1 0 0 0,-1-2 0 0 0,0 1 0 0 0,0-1 0 0 0,0 1-1 0 0,0-1 1 0 0,0-1 0 0 0,0 1 0 0 0,0-1 0 0 0,0 0 0 0 0,-1 0 0 0 0,1 0 0 0 0,0-1 0 0 0,0 1 0 0 0,0-1 0 0 0,-9-4 0 0 0,3 2 27 0 0,9 2 333 0 0,-1 0 0 0 0,0 0 0 0 0,1 0 0 0 0,0 0 0 0 0,-1 0 0 0 0,-3-3 0 0 0,5 4-325 0 0,1-1-1 0 0,0 1 1 0 0,-1 0-1 0 0,1-1 1 0 0,0 1-1 0 0,0-1 1 0 0,-1 1-1 0 0,1-1 1 0 0,0 1-1 0 0,0-1 1 0 0,0 1 0 0 0,-1-1-1 0 0,1 1 1 0 0,0-1-1 0 0,0 1 1 0 0,0-1-1 0 0,0 1 1 0 0,0-1-1 0 0,0 1 1 0 0,0-1-1 0 0,0 0 1 0 0,0 1-1 0 0,0-1 1 0 0,1 1-1 0 0,-1-1 1 0 0,0 1-1 0 0,0-1 1 0 0,0 1-1 0 0,1-1 1 0 0,-1 1-1 0 0,0 0 1 0 0,1-1-1 0 0,-1 1 1 0 0,0-1-1 0 0,1 1 1 0 0,-1 0 0 0 0,0-1-1 0 0,1 1 1 0 0,-1 0-1 0 0,1-1 1 0 0,5-4 175 0 0,0-1 0 0 0,0 2 1 0 0,1-1-1 0 0,-1 1 1 0 0,1 0-1 0 0,0 0 1 0 0,0 1-1 0 0,1 0 1 0 0,8-3-1 0 0,4-4 148 0 0,-18 9-349 0 0,1-1 0 0 0,0 1 0 0 0,-1-1 0 0 0,1 1-1 0 0,0 0 1 0 0,0 0 0 0 0,0 0 0 0 0,0 0 0 0 0,0 1 0 0 0,5-1 0 0 0,42-5 98 0 0,-23 7 249 0 0,29 6 0 0 0,-36-4-453 0 0,0 0-1 0 0,1-1 0 0 0,-1-2 1 0 0,31-1-1 0 0,5-14-2143 0 0,-44 10 272 0 0,-6-4-87 0 0</inkml:trace>
  <inkml:trace contextRef="#ctx0" brushRef="#br0" timeOffset="1">746 1 17359 0 0,'-23'0'396'0'0,"19"0"530"0"0,-2 1-360 0 0,2 3-404 0 0,4-2 75 0 0,0 0 0 0 0,-1 0 1 0 0,1 0-1 0 0,0 0 0 0 0,0 0 1 0 0,0 0-1 0 0,0 0 0 0 0,1 0 1 0 0,-1 0-1 0 0,0 0 0 0 0,1-1 1 0 0,-1 1-1 0 0,1 0 0 0 0,0 0 1 0 0,1 3-1 0 0,7 6 350 0 0,-8-9-514 0 0,0-1-1 0 0,0 0 0 0 0,0 1 1 0 0,0-1-1 0 0,0 0 1 0 0,0 1-1 0 0,-1-1 0 0 0,1 1 1 0 0,0 0-1 0 0,-1-1 0 0 0,1 1 1 0 0,-1-1-1 0 0,1 1 0 0 0,-1 0 1 0 0,0 2-1 0 0,1-3-39 0 0,-1 1-1 0 0,0-1 0 0 0,0 1 1 0 0,1-1-1 0 0,-1 1 0 0 0,1-1 1 0 0,0 0-1 0 0,-1 1 1 0 0,1-1-1 0 0,0 0 0 0 0,-1 0 1 0 0,1 1-1 0 0,0-1 0 0 0,0 0 1 0 0,0 0-1 0 0,0 0 1 0 0,0 0-1 0 0,3 1 0 0 0,-2 0-32 0 0,0 0 1 0 0,0 0-1 0 0,0-1 0 0 0,-1 1 0 0 0,1 1 0 0 0,0-1 0 0 0,-1 0 0 0 0,3 4 0 0 0,-3-1-1 0 0,0-5 1 0 0,-1 1 0 0 0,0 0 0 0 0,1 0 0 0 0,-1 0 0 0 0,0-1 0 0 0,1 1 0 0 0,-1 0 1 0 0,1 0-1 0 0,-1-1 0 0 0,1 1 0 0 0,0 0 0 0 0,-1-1 0 0 0,1 1 0 0 0,0-1 0 0 0,-1 1 0 0 0,2 0 1 0 0,16 13-20 0 0,-16-12-83 0 0,22-2-334 0 0,-22 0 499 0 0,0-1 86 0 0,21-11 307 0 0,-21 11-329 0 0,-3-1-6 0 0,1-14 66 0 0,1 14-154 0 0,-1 1-1 0 0,0-1 1 0 0,0 0 0 0 0,0 0-1 0 0,0 0 1 0 0,0 0 0 0 0,0 0-1 0 0,0 1 1 0 0,-2-4 0 0 0,1 0 41 0 0,-1 1 0 0 0,0-1 0 0 0,0 0 0 0 0,-1 1 0 0 0,1-1 0 0 0,-1 1 0 0 0,0 0 1 0 0,0 0-1 0 0,-1 0 0 0 0,1 0 0 0 0,-1 1 0 0 0,0 0 0 0 0,1-1 0 0 0,-10-4 0 0 0,6 4-80 0 0,4 2-53 0 0,0 0 0 0 0,-1 0 0 0 0,1 1 0 0 0,-1-1 0 0 0,1 1-1 0 0,-1 0 1 0 0,0 0 0 0 0,1 0 0 0 0,-1 0 0 0 0,0 1 0 0 0,-4-1 0 0 0,2 1-244 0 0,4 0 144 0 0,0-1 1 0 0,0 1 0 0 0,0 0 0 0 0,0 0 0 0 0,0 1 0 0 0,0-1-1 0 0,0 0 1 0 0,1 0 0 0 0,-1 1 0 0 0,0-1 0 0 0,0 1 0 0 0,0 0-1 0 0,-2 1 1 0 0,-2 3-1330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51.2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0 17503 0 0,'0'1'107'0'0,"0"1"-1"0"0,0-1 0 0 0,-1 1 1 0 0,1-1-1 0 0,0 0 0 0 0,-1 1 1 0 0,1-1-1 0 0,-1 0 0 0 0,0 0 1 0 0,1 1-1 0 0,-1-1 0 0 0,-1 1 1 0 0,-1 3 269 0 0,2-1-159 0 0,1-4-167 0 0,0 1-1 0 0,0 0 0 0 0,0-1 1 0 0,0 1-1 0 0,1-1 0 0 0,-1 1 0 0 0,0-1 1 0 0,1 0-1 0 0,-1 1 0 0 0,0-1 1 0 0,1 1-1 0 0,-1-1 0 0 0,0 1 0 0 0,1-1 1 0 0,-1 0-1 0 0,1 1 0 0 0,-1-1 1 0 0,1 0-1 0 0,-1 1 0 0 0,1-1 0 0 0,-1 0 1 0 0,1 0-1 0 0,-1 0 0 0 0,1 1 1 0 0,-1-1-1 0 0,1 0 0 0 0,-1 0 0 0 0,1 0 1 0 0,-1 0-1 0 0,2 0 0 0 0,19 1 678 0 0,-19-2-574 0 0,59 5 1463 0 0,-40-1-1599 0 0,-17-2-17 0 0,1 0 0 0 0,-1-1 0 0 0,0 0 0 0 0,0 1-1 0 0,5-2 1 0 0,17-4-204 0 0,10-1 365 0 0,5 4-6279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51.7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0 181 15664 0 0,'0'0'1187'0'0,"1"2"-803"0"0,2 3-263 0 0,1-1 0 0 0,0 1 0 0 0,0-1-1 0 0,0 0 1 0 0,1 0 0 0 0,-1 0-1 0 0,1 0 1 0 0,0-1 0 0 0,0 0-1 0 0,0 0 1 0 0,0-1 0 0 0,0 1 0 0 0,1-1-1 0 0,-1 0 1 0 0,1 0 0 0 0,0-1-1 0 0,-1 0 1 0 0,12 1 0 0 0,-4 0 119 0 0,0-2-1 0 0,1 0 1 0 0,-1 0 0 0 0,0-1 0 0 0,0-1 0 0 0,0 0 0 0 0,20-7-1 0 0,-14 4-421 0 0,25-4 0 0 0,10-1-1622 0 0,-3 2 564 0 0,-5 6-8 0 0</inkml:trace>
  <inkml:trace contextRef="#ctx0" brushRef="#br0" timeOffset="1">1001 1 11056 0 0,'0'0'852'0'0,"4"6"910"0"0,5 11 6008 0 0,-2 10-5744 0 0,-6-24-1755 0 0,1 5 74 0 0,1 0 1 0 0,0 0-1 0 0,8 13 1 0 0,1 4-23 0 0,10 24-228 0 0,-13-31-92 0 0,13 38 0 0 0,-12-27 53 0 0,17 33 0 0 0,6 16-1418 0 0,-18-39-2770 0 0,-8-19-3373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52.3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19207 0 0,'0'0'1920'0'0,"3"2"-1677"0"0,-1-1-108 0 0,1 1-1 0 0,-1-1 1 0 0,0 1 0 0 0,0 0-1 0 0,0 0 1 0 0,3 4 0 0 0,-4-4 409 0 0,10 16 1038 0 0,-8-14-1430 0 0,-1 1-1 0 0,-1 0 0 0 0,1-1 0 0 0,-1 1 0 0 0,0 0 1 0 0,0 0-1 0 0,0 10 0 0 0,-1 39-306 0 0,-1-24 164 0 0,0-23-303 0 0,2 0 0 0 0,-1 0 0 0 0,1 0 0 0 0,0-1 0 0 0,2 8 0 0 0,-2-3 122 0 0,-1 10-18 0 0,0-19 108 0 0,4 10 2 0 0,2-7 80 0 0,22 6 127 0 0,-24-9-98 0 0,1 0 0 0 0,0 0 0 0 0,0 0 0 0 0,-1-1-1 0 0,9 2 1 0 0,88 4 906 0 0,-61-4 44 0 0,-28-2-1053 0 0,0 0 0 0 0,-1-1 0 0 0,14 0 0 0 0,61-14-2024 0 0,-77 13-3556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52.9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1 175 10592 0 0,'0'0'3038'0'0,"0"11"6230"0"0,1 1-8563 0 0,1 0 1 0 0,0 0-1 0 0,0-1 0 0 0,2 1 1 0 0,5 14-1 0 0,4 16-332 0 0,-4-15-336 0 0,0 0 1 0 0,15 27-1 0 0,2 17-37 0 0,-22-53-63 0 0,-4-15 42 0 0,0 0 0 0 0,1 0 0 0 0,-1-1 0 0 0,1 1 0 0 0,0 0 1 0 0,0-1-1 0 0,0 1 0 0 0,0 0 0 0 0,1 2 0 0 0,12 16-516 0 0,-13-19-719 0 0</inkml:trace>
  <inkml:trace contextRef="#ctx0" brushRef="#br0" timeOffset="1">581 89 16152 0 0,'-3'16'737'0'0,"2"-13"-13"0"0,-10-11 782 0 0,-26-19 3581 0 0,36 27-4944 0 0,0-1 1 0 0,0 1-1 0 0,0-1 1 0 0,0 1-1 0 0,0 0 1 0 0,0-1-1 0 0,0 1 1 0 0,0 0-1 0 0,-1 0 1 0 0,1-1-1 0 0,0 1 1 0 0,0 0-1 0 0,0 0 1 0 0,0 1-1 0 0,0-1 1 0 0,-3 0-1 0 0,-2 1 241 0 0,-41-11 1217 0 0,40 9-1509 0 0,6 1-70 0 0,0 0 0 0 0,0-1-1 0 0,-1 1 1 0 0,1 0 0 0 0,0 0 0 0 0,0 0-1 0 0,-1 0 1 0 0,1 0 0 0 0,0 1-1 0 0,0-1 1 0 0,-1 0 0 0 0,1 1 0 0 0,0-1-1 0 0,0 0 1 0 0,0 1 0 0 0,0-1-1 0 0,0 1 1 0 0,0 0 0 0 0,-1-1 0 0 0,1 1-1 0 0,1 0 1 0 0,-1 0 0 0 0,0-1-1 0 0,0 1 1 0 0,0 0 0 0 0,-1 2-1 0 0,0-1-46 0 0,0 1 0 0 0,0 0 0 0 0,1 0 0 0 0,-1 0 0 0 0,1 0 0 0 0,-1 0 0 0 0,1 1 0 0 0,0-1-1 0 0,0 0 1 0 0,0 0 0 0 0,1 1 0 0 0,-1-1 0 0 0,1 1 0 0 0,0-1 0 0 0,0 0 0 0 0,0 1 0 0 0,0-1 0 0 0,1 1-1 0 0,-1-1 1 0 0,1 0 0 0 0,0 1 0 0 0,2 3 0 0 0,-2-2-21 0 0,0 0 0 0 0,1-1-1 0 0,0 1 1 0 0,0-1 0 0 0,1 1 0 0 0,-1-1-1 0 0,1 0 1 0 0,0 0 0 0 0,0 0 0 0 0,0 0 0 0 0,1 0-1 0 0,-1-1 1 0 0,1 0 0 0 0,8 6 0 0 0,2-1-38 0 0,-1-1-12 0 0,1 0 0 0 0,15 5 0 0 0,-5-3 10 0 0,-13-5 20 0 0,22 6-1 0 0,1-4 16 0 0,3 2 5 0 0,42 12-1 0 0,-64-15 35 0 0,1 0 0 0 0,-2 1 0 0 0,1 1 0 0 0,-1 0 0 0 0,22 16 0 0 0,-24-15 12 0 0,-9-6 0 0 0,1 1 0 0 0,0-1 0 0 0,-1 1 0 0 0,0 0 0 0 0,1 0 0 0 0,-1 0 0 0 0,0 1 0 0 0,-1-1 0 0 0,1 1 0 0 0,-1 0 0 0 0,1 0 0 0 0,-1-1 0 0 0,0 2 0 0 0,0-1 0 0 0,2 8 0 0 0,-4-11-14 0 0,0 1 1 0 0,0-1-1 0 0,0 1 0 0 0,0 0 1 0 0,0-1-1 0 0,-1 1 0 0 0,1 0 0 0 0,0-1 1 0 0,-1 1-1 0 0,1-1 0 0 0,-1 1 1 0 0,1-1-1 0 0,-1 1 0 0 0,0-1 0 0 0,0 1 1 0 0,0-1-1 0 0,0 0 0 0 0,0 1 0 0 0,0-1 1 0 0,0 0-1 0 0,0 0 0 0 0,0 0 1 0 0,0 0-1 0 0,-1 0 0 0 0,0 1 0 0 0,-4 2-120 0 0,1 0 0 0 0,0-1 0 0 0,-1 0 0 0 0,1 0 0 0 0,-9 4 0 0 0,9-6 65 0 0,0 1-1 0 0,0-1 1 0 0,0 0 0 0 0,-1 0 0 0 0,1 0-1 0 0,0-1 1 0 0,0 0 0 0 0,0 0 0 0 0,-1 0-1 0 0,1-1 1 0 0,0 1 0 0 0,0-1 0 0 0,0 0-1 0 0,-8-3 1 0 0,2 0 64 0 0,1 1 0 0 0,0-2-1 0 0,0 1 1 0 0,0-1 0 0 0,0-1-1 0 0,1 0 1 0 0,-11-8 0 0 0,6 5 134 0 0,12 7-93 0 0,-1 1 0 0 0,0-1 0 0 0,0 0 0 0 0,1 0 0 0 0,0 0-1 0 0,-1 0 1 0 0,1-1 0 0 0,0 1 0 0 0,0-1 0 0 0,0 1 0 0 0,0-1 0 0 0,0 0 0 0 0,-1-3 0 0 0,0 1 46 0 0,1 0 0 0 0,0 1 0 0 0,0-1 0 0 0,1 0 0 0 0,-1-1 1 0 0,1 1-1 0 0,0 0 0 0 0,1 0 0 0 0,-1 0 0 0 0,1-1 0 0 0,0 1 1 0 0,0 0-1 0 0,1 0 0 0 0,-1-1 0 0 0,3-6 0 0 0,0-1 84 0 0,2 1 0 0 0,-1 0 0 0 0,11-19 0 0 0,11-28 82 0 0,26-51-221 0 0,-41 87-520 0 0,-10 19 189 0 0,1-1 0 0 0,0 2 0 0 0,0-1 0 0 0,0 0 0 0 0,0 0 0 0 0,1 1 0 0 0,5-7 0 0 0,-3 4-1534 0 0,1-3-74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53.5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8 9672 0 0,'0'0'440'0'0,"-1"2"-6"0"0,0-1-423 0 0,0 0-1 0 0,0 0 0 0 0,1 0 1 0 0,-1 1-1 0 0,0-1 0 0 0,1 0 1 0 0,-1 1-1 0 0,1-1 0 0 0,0 1 1 0 0,-1-1-1 0 0,1 0 1 0 0,0 1-1 0 0,0-1 0 0 0,0 1 1 0 0,0-1-1 0 0,0 1 0 0 0,0-1 1 0 0,1 2-1 0 0,-1 5 367 0 0,-1-2 1230 0 0,0 0 0 0 0,1 0-1 0 0,0 0 1 0 0,0 0 0 0 0,0 0 0 0 0,2 11 0 0 0,5 5-90 0 0,-5-16-1224 0 0,0 0-21 0 0,0 0-1 0 0,1-1 0 0 0,0 1 0 0 0,6 8 0 0 0,5 8-251 0 0,-12-18 9 0 0,0 0 1 0 0,0-1-1 0 0,0 0 0 0 0,0 0 0 0 0,1 0 0 0 0,-1 0 0 0 0,1 0 0 0 0,0 0 0 0 0,0 0 0 0 0,0-1 0 0 0,5 4 0 0 0,-4-4 8 0 0,-4-2-33 0 0,0 1-1 0 0,1-1 0 0 0,-1 1 1 0 0,1-1-1 0 0,-1 0 0 0 0,1 1 1 0 0,-1-1-1 0 0,1 0 0 0 0,0 1 1 0 0,-1-1-1 0 0,1 0 0 0 0,-1 0 1 0 0,1 0-1 0 0,0 1 0 0 0,-1-1 1 0 0,1 0-1 0 0,-1 0 1 0 0,1 0-1 0 0,0 0 0 0 0,-1 0 1 0 0,2 0-1 0 0,9-2 21 0 0,-10 2-13 0 0,0 0 1 0 0,0 0-1 0 0,-1 0 1 0 0,1-1-1 0 0,0 1 1 0 0,-1 0-1 0 0,1-1 0 0 0,0 1 1 0 0,-1 0-1 0 0,1-1 1 0 0,-1 1-1 0 0,1-1 1 0 0,0 1-1 0 0,-1-1 1 0 0,1 1-1 0 0,-1-1 1 0 0,0 0-1 0 0,1 1 0 0 0,-1-1 1 0 0,1-1-1 0 0,5-11 94 0 0,-3 3-22 0 0,-2 1 0 0 0,0 0-1 0 0,0-1 1 0 0,0 1 0 0 0,-1-1-1 0 0,-1 1 1 0 0,1-1 0 0 0,-2 1-1 0 0,1 0 1 0 0,-1-1-1 0 0,-4-10 1 0 0,4 15-35 0 0,0-1 0 0 0,-1 1-1 0 0,0 0 1 0 0,-5-8 0 0 0,0 0 32 0 0,6 10-70 0 0,1 1 0 0 0,0 1 1 0 0,-1-1-1 0 0,1 0 0 0 0,-1 0 1 0 0,1 0-1 0 0,-1 1 0 0 0,0-1 0 0 0,0 1 1 0 0,0-1-1 0 0,0 1 0 0 0,0 0 1 0 0,0 0-1 0 0,0 0 0 0 0,0 0 0 0 0,-3-1 1 0 0,-11-5-113 0 0,15 7 77 0 0,0 0 0 0 0,0-1-1 0 0,-1 1 1 0 0,1 0 0 0 0,0 0-1 0 0,0-1 1 0 0,-1 1 0 0 0,1 0 0 0 0,0 0-1 0 0,0 0 1 0 0,-1 1 0 0 0,1-1-1 0 0,0 0 1 0 0,0 0 0 0 0,0 1 0 0 0,-1-1-1 0 0,1 0 1 0 0,-2 2 0 0 0,-17 12-1843 0 0,12-6-128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54.2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116 18 18575 0 0,'-2'-1'852'0'0,"-21"-3"272"0"0,6 1-1085 0 0,14 0-12 0 0,0 0 43 0 0,2 3 52 0 0,-1-1 0 0 0,1 0-1 0 0,-1 1 1 0 0,1-1 0 0 0,-1 1 0 0 0,1 0-1 0 0,-1-1 1 0 0,1 1 0 0 0,-1 0-1 0 0,0 0 1 0 0,1 0 0 0 0,-1 0-1 0 0,1 0 1 0 0,-1 1 0 0 0,0-1 0 0 0,1 0-1 0 0,-1 1 1 0 0,1-1 0 0 0,-1 1-1 0 0,1-1 1 0 0,-1 1 0 0 0,1 0-1 0 0,0 0 1 0 0,-1-1 0 0 0,1 1-1 0 0,0 0 1 0 0,0 0 0 0 0,-1 0 0 0 0,1 1-1 0 0,0-1 1 0 0,0 0 0 0 0,0 0-1 0 0,0 1 1 0 0,1-1 0 0 0,-1 0-1 0 0,-1 4 1 0 0,-1 1 137 0 0,0 1-1 0 0,1-1 0 0 0,-1 1 1 0 0,2 0-1 0 0,-1 0 1 0 0,-1 14-1 0 0,3-13-203 0 0,0 0-1 0 0,1 0 1 0 0,0 0-1 0 0,0 0 1 0 0,0 0-1 0 0,1 0 1 0 0,3 9-1 0 0,3 2 36 0 0,15 31 0 0 0,-11-29-90 0 0,2 0 0 0 0,0-1 0 0 0,30 32 0 0 0,-7-4-209 0 0,-28-34 43 0 0,1-1-1 0 0,0 0 0 0 0,23 21 0 0 0,39 19-561 0 0,-7-6 212 0 0,-50-37 352 0 0,-1 0 0 0 0,1-1 0 0 0,1 0-1 0 0,0-1 1 0 0,0-1 0 0 0,20 6 0 0 0,-21-8-522 0 0,1-1 1 0 0,0-1 0 0 0,0-1 0 0 0,0 0-1 0 0,0-1 1 0 0,31-1 0 0 0,7-9-1265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30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0 15552 0 0,'0'0'1407'0'0,"-1"0"-1161"0"0,-8 0 1046 0 0,-1 0 0 0 0,0 1 0 0 0,1 0 0 0 0,-16 4 0 0 0,21-4-1130 0 0,-1 1 0 0 0,1-1 0 0 0,0 1 0 0 0,0 1 0 0 0,0-1 0 0 0,1 1 0 0 0,-1-1 0 0 0,1 1 0 0 0,-1 0 0 0 0,-5 6 0 0 0,-1 2-24 0 0,1 1-1 0 0,-1 0 0 0 0,-7 13 0 0 0,13-18-131 0 0,1 1-1 0 0,-1-1 0 0 0,1 1 1 0 0,1 0-1 0 0,-1 0 1 0 0,1 0-1 0 0,-1 10 0 0 0,1-4-5 0 0,0-4-9 0 0,1 0 0 0 0,0 0 1 0 0,1 0-1 0 0,-1 0 0 0 0,4 19 0 0 0,-2-22 1 0 0,2 9-77 0 0,8 21 0 0 0,-9-32 65 0 0,0 0 0 0 0,0 0 0 0 0,1 0 0 0 0,0-1 0 0 0,0 1 0 0 0,0-1 0 0 0,0 0 0 0 0,5 5 1 0 0,2 0-1 0 0,0 0 0 0 0,1-1 0 0 0,0 0 0 0 0,1-1 0 0 0,0 0 0 0 0,0 0 1 0 0,1-1-1 0 0,14 4 0 0 0,-6-3 42 0 0,1-1 0 0 0,0-1 0 0 0,0-1 0 0 0,27 2 1 0 0,-31-5-117 0 0,-1-1 1 0 0,1 0-1 0 0,0-2 1 0 0,-1 0-1 0 0,1 0 1 0 0,-1-2-1 0 0,0 0 1 0 0,0-1-1 0 0,0-1 1 0 0,28-14 0 0 0,-18 2-1234 0 0,-1-7-4473 0 0,-1-2-1694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54.7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10136 0 0,'0'3'112'0'0,"0"-3"-65"0"0,0 1 1 0 0,0 0-1 0 0,-1 0 0 0 0,2 0 1 0 0,-1-1-1 0 0,0 1 1 0 0,0 0-1 0 0,0 0 1 0 0,0-1-1 0 0,0 1 1 0 0,1 0-1 0 0,-1 0 1 0 0,0-1-1 0 0,0 1 0 0 0,1 0 1 0 0,0 1-1 0 0,-2 7 935 0 0,-1-1 4823 0 0,3 1-5389 0 0,0 1 1 0 0,1 0-1 0 0,1-1 0 0 0,-1 0 1 0 0,1 0-1 0 0,8 15 1 0 0,-4-7-323 0 0,-2-6-85 0 0,1-1 0 0 0,0 0 0 0 0,0-1 0 0 0,1 0-1 0 0,11 13 1 0 0,-15-19 10 0 0,1 1-1 0 0,0-1 0 0 0,0 0 0 0 0,0 0 0 0 0,0 0 1 0 0,0-1-1 0 0,1 1 0 0 0,-1-1 0 0 0,1 0 0 0 0,-1-1 1 0 0,1 1-1 0 0,0-1 0 0 0,0 1 0 0 0,0-2 0 0 0,7 2 1 0 0,-8-2-6 0 0,0 0-1 0 0,0 0 1 0 0,0 0 0 0 0,0 0 0 0 0,0-1-1 0 0,0 1 1 0 0,0-1 0 0 0,-1 0 0 0 0,1-1 0 0 0,0 1-1 0 0,-1 0 1 0 0,1-1 0 0 0,-1 0 0 0 0,1 0 0 0 0,-1 0-1 0 0,0 0 1 0 0,0-1 0 0 0,0 1 0 0 0,0-1 0 0 0,4-4-1 0 0,-5 4-6 0 0,0 0-1 0 0,0 0 1 0 0,0 0-1 0 0,0-1 0 0 0,0 1 1 0 0,-1-1-1 0 0,1 1 1 0 0,-1-1-1 0 0,0 0 1 0 0,0 0-1 0 0,-1 1 0 0 0,1-1 1 0 0,0-6-1 0 0,-1 6 113 0 0,0-1-1 0 0,-1 1 1 0 0,1 0-1 0 0,-1-1 0 0 0,1 1 1 0 0,-1 0-1 0 0,-1 0 1 0 0,1 0-1 0 0,-1 0 0 0 0,1 0 1 0 0,-1 0-1 0 0,0 0 1 0 0,0 1-1 0 0,-1-1 0 0 0,1 0 1 0 0,-1 1-1 0 0,-6-6 1 0 0,2 0-46 0 0,-2 1-1 0 0,1 1 1 0 0,-1-1 0 0 0,0 1 0 0 0,-1 1 0 0 0,1 0 0 0 0,-14-7 0 0 0,19 11-80 0 0,-1 1-1 0 0,1-1 1 0 0,0 1-1 0 0,-1-1 0 0 0,1 1 1 0 0,-1 0-1 0 0,1 1 1 0 0,-1-1-1 0 0,1 1 1 0 0,-1 0-1 0 0,1 0 1 0 0,-1 1-1 0 0,1-1 1 0 0,-1 1-1 0 0,1 0 1 0 0,-1 0-1 0 0,1 0 1 0 0,-1 1-1 0 0,1-1 1 0 0,0 1-1 0 0,-5 3 1 0 0,7-3-59 0 0,0-1-1 0 0,0 1 1 0 0,1-1 0 0 0,-1 1 0 0 0,1-1 0 0 0,0 1 0 0 0,-1 0 0 0 0,1 0 0 0 0,0 0 0 0 0,0 0-1 0 0,0 0 1 0 0,0 0 0 0 0,0 0 0 0 0,1 0 0 0 0,-1 0 0 0 0,1 0 0 0 0,-1 0 0 0 0,1 0 0 0 0,0 3 0 0 0,-1-1-296 0 0,1-1 0 0 0,0 0 0 0 0,1 0 0 0 0,-1 1 1 0 0,1-1-1 0 0,-1 0 0 0 0,1 0 0 0 0,0 0 0 0 0,0 0 1 0 0,0 0-1 0 0,0 0 0 0 0,3 5 0 0 0,6 10-1707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55.3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49 15664 0 0,'-15'0'2469'0'0,"16"11"-753"0"0,0-7-1585 0 0,0 0 0 0 0,0-1 0 0 0,1 1 0 0 0,-1 0 0 0 0,1-1 0 0 0,0 1-1 0 0,0-1 1 0 0,1 0 0 0 0,4 5 0 0 0,29 26 94 0 0,-9-10-145 0 0,-2 3 78 0 0,0 1 0 0 0,-2 2 0 0 0,27 45 0 0 0,-11-18-81 0 0,-25-39-220 0 0,-1 2 0 0 0,19 39 0 0 0,-31-57 359 0 0,-2-3-638 0 0,-10-8 395 0 0,-1-1 0 0 0,1 0 0 0 0,0 0 0 0 0,1-1 0 0 0,1-1 1 0 0,-10-14-1 0 0,12 17 31 0 0,0 0 1 0 0,-9-9 0 0 0,-14-17 51 0 0,15 11 261 0 0,2 0-1 0 0,-11-29 1 0 0,14 31 225 0 0,7 13-472 0 0,0 1 0 0 0,1 0 0 0 0,0-1 0 0 0,1 1-1 0 0,0-1 1 0 0,0-11 0 0 0,-1-2-140 0 0,2 18 71 0 0,0 0 1 0 0,0 0-1 0 0,1 0 0 0 0,0 0 1 0 0,0 0-1 0 0,0 0 0 0 0,0 1 1 0 0,0-1-1 0 0,1 0 0 0 0,3-6 1 0 0,1-3 99 0 0,-5 11-54 0 0,1 0-1 0 0,-1 0 1 0 0,0 0 0 0 0,1 0-1 0 0,-1 1 1 0 0,1-1 0 0 0,-1 0-1 0 0,1 1 1 0 0,0-1 0 0 0,0 1-1 0 0,0 0 1 0 0,2-2 0 0 0,4-3 350 0 0,-6 5 112 0 0,23-2 99 0 0,-17 2-540 0 0,-1 0 1 0 0,1 1-1 0 0,-1 0 0 0 0,12 2 0 0 0,-16-2-34 0 0,1 1 0 0 0,-1-1 0 0 0,0 1-1 0 0,0 0 1 0 0,0 0 0 0 0,0 0 0 0 0,0 0 0 0 0,0 1-1 0 0,-1 0 1 0 0,1-1 0 0 0,5 5 0 0 0,-7-4-238 0 0,11 2-175 0 0,1 11 1195 0 0,-13-15-802 0 0,1 1 1 0 0,-1-1-1 0 0,1 1 1 0 0,-1-1-1 0 0,0 1 0 0 0,1-1 1 0 0,-1 1-1 0 0,0-1 1 0 0,0 1-1 0 0,1-1 0 0 0,-1 1 1 0 0,0 0-1 0 0,0-1 1 0 0,0 1-1 0 0,0-1 0 0 0,0 1 1 0 0,0 0-1 0 0,0-1 1 0 0,0 1-1 0 0,0 0 0 0 0,0-1 1 0 0,0 1-1 0 0,0-1 1 0 0,0 1-1 0 0,0 0 0 0 0,-1-1 1 0 0,1 1-1 0 0,0-1 1 0 0,0 1-1 0 0,-1 0 0 0 0,1-1 1 0 0,0 1-1 0 0,-1 0 1 0 0,-11 9-4 0 0,8-6-11 0 0,1 0 0 0 0,-1-1 0 0 0,0 0 0 0 0,0 0-1 0 0,-1 0 1 0 0,-6 3 0 0 0,-1-1-53 0 0,5-1-102 0 0,0-1 0 0 0,0 0 0 0 0,-1-1-1 0 0,1 0 1 0 0,-14 3 0 0 0,-2-1-197 0 0,20-3 346 0 0,0 0-1 0 0,0 0 1 0 0,0 0 0 0 0,0-1-1 0 0,0 1 1 0 0,0-1-1 0 0,0 0 1 0 0,-1 0-1 0 0,1 0 1 0 0,0 0 0 0 0,0-1-1 0 0,0 1 1 0 0,0-1-1 0 0,0 0 1 0 0,-5-1 0 0 0,6 1-404 0 0,-1 1-144 0 0,-9 0-29 0 0,9 0-73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55.8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0 107 3224 0 0,'2'1'240'0'0,"4"1"1"0"0,0 0 1537 0 0,0 1 0 0 0,-1-1 0 0 0,0 1 0 0 0,1 0-1 0 0,-1 0 1 0 0,7 6 0 0 0,70 79 2681 0 0,-59-61-4028 0 0,46 43 0 0 0,-54-56-431 0 0,22 27 0 0 0,-15-15 0 0 0,-21-26 0 0 0,-1 1 0 0 0,1-1 0 0 0,-1 0 0 0 0,0 1 0 0 0,1-1 0 0 0,-1 1 0 0 0,0-1 0 0 0,0 1 0 0 0,1-1 0 0 0,-1 1 0 0 0,0-1 0 0 0,0 1 0 0 0,0-1 0 0 0,1 1 0 0 0,-1-1 0 0 0,0 1 0 0 0,0-1 0 0 0,0 2 0 0 0,-1-2 0 0 0,1 0 0 0 0,-1 0 0 0 0,0 0 0 0 0,0 0 0 0 0,1 0 0 0 0,-1 0 0 0 0,0 0 0 0 0,1 0 0 0 0,-1 0 0 0 0,0 0 0 0 0,0-1 0 0 0,1 1 0 0 0,-1 0 0 0 0,0 0 0 0 0,1-1 0 0 0,-1 1 0 0 0,1 0 0 0 0,-1-1 0 0 0,0 1 0 0 0,0-1 0 0 0,-1 0 0 0 0,0 0 0 0 0,0-1 0 0 0,0 1 0 0 0,1-1 0 0 0,-1 1 0 0 0,0-1 0 0 0,-1-1 0 0 0,-1-3 122 0 0,-1 1-1 0 0,1 0 1 0 0,-1 1-1 0 0,-10-9 1 0 0,8 8 155 0 0,1 0 1 0 0,-11-13-1 0 0,8 7-190 0 0,1-1 0 0 0,-1 0 0 0 0,2 0 0 0 0,0-1 0 0 0,0 0-1 0 0,-8-23 1 0 0,8 13-87 0 0,1 3 0 0 0,-5-22 0 0 0,10 34 0 0 0,0 1 0 0 0,1 0 0 0 0,-1-1 0 0 0,2 1 0 0 0,-1 0 0 0 0,3-14 0 0 0,-2 14 7 0 0,8-23 588 0 0,-8 29-536 0 0,-1-1 0 0 0,1 1 1 0 0,0 0-1 0 0,0-1 0 0 0,0 1 0 0 0,0 0 1 0 0,0-1-1 0 0,0 1 0 0 0,1 0 0 0 0,-1 0 0 0 0,0 0 1 0 0,1 0-1 0 0,-1 0 0 0 0,0 0 0 0 0,4-1 1 0 0,8-7 245 0 0,-3 7-246 0 0,0 0 0 0 0,-1 0 0 0 0,1 1 0 0 0,0 1 0 0 0,0-1 0 0 0,0 2 0 0 0,0-1 0 0 0,15 4-1 0 0,7 2 806 0 0,38 13-1 0 0,-70-18-847 0 0,1-1-1 0 0,0 0 1 0 0,-1 0-1 0 0,1 0 1 0 0,-1 1-1 0 0,1-1 1 0 0,0 0-1 0 0,-1 1 1 0 0,1-1-1 0 0,-1 0 1 0 0,1 1-1 0 0,-1-1 1 0 0,1 1-1 0 0,-1-1 1 0 0,1 1-1 0 0,-1-1 1 0 0,0 1-1 0 0,1-1 1 0 0,-1 1-1 0 0,0 0 1 0 0,1-1-1 0 0,-1 1 1 0 0,0-1-1 0 0,0 1 1 0 0,0 0-1 0 0,1-1 1 0 0,-1 1-1 0 0,0 0 1 0 0,0-1-1 0 0,0 1 1 0 0,0 0 0 0 0,0-1-1 0 0,0 1 1 0 0,0 0-1 0 0,0-1 1 0 0,-1 2-1 0 0,-1 5 41 0 0,0-1 0 0 0,0 1 0 0 0,-1 0 0 0 0,-4 7-1 0 0,4-10-99 0 0,-1 0-1 0 0,1-1 0 0 0,-1 1 0 0 0,1-1 0 0 0,-1 1 0 0 0,0-1 0 0 0,0 0 1 0 0,-1-1-1 0 0,1 1 0 0 0,-1-1 0 0 0,-5 3 0 0 0,-6 3-158 0 0,9-5 198 0 0,-1 1 0 0 0,1-1 0 0 0,-1-1 0 0 0,0 0 0 0 0,0 0 0 0 0,1 0 0 0 0,-13 0 0 0 0,-2 3 5 0 0,-1-1 0 0 0,10-4-184 0 0,10 0-765 0 0,2-1-307 0 0,-8-3-1455 0 0,0-1-5620 0 0</inkml:trace>
  <inkml:trace contextRef="#ctx0" brushRef="#br0" timeOffset="1">730 139 15200 0 0,'0'0'8503'0'0,"10"-4"-8639"0"0,-1 0-64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56.3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254 0 12440 0 0,'0'0'1125'0'0,"-2"1"-548"0"0,-12 2 10587 0 0,4 7-9944 0 0,5-3-1023 0 0,1 1 0 0 0,0 0 0 0 0,0 0 0 0 0,1 0 0 0 0,-4 15 0 0 0,1-5-127 0 0,-5 12-7 0 0,-20 63-490 0 0,31-92 419 0 0,-2 4-58 0 0,1 1 0 0 0,0-2 1 0 0,-1 1-1 0 0,0 0 0 0 0,-1 0 1 0 0,1-1-1 0 0,-5 8 1 0 0,-1-1-367 0 0,-11 24 0 0 0,-3 5-124 0 0,3-10 200 0 0,13-19 368 0 0,-1-1 0 0 0,0 0 0 0 0,-13 14 0 0 0,0-1 345 0 0,20-22-355 0 0,-1-1 0 0 0,1 1-1 0 0,-1-1 1 0 0,1 0 0 0 0,0 1 0 0 0,0-1 0 0 0,-1 1 0 0 0,1-1 0 0 0,0 1-1 0 0,0-1 1 0 0,0 1 0 0 0,-1-1 0 0 0,1 1 0 0 0,0-1 0 0 0,0 1 0 0 0,0 0-1 0 0,0 0 1 0 0,0-1 16 0 0,1 1 0 0 0,-1-1 0 0 0,0 1 0 0 0,1-1-1 0 0,-1 1 1 0 0,1-1 0 0 0,-1 1 0 0 0,0-1 0 0 0,1 1 0 0 0,-1-1-1 0 0,1 0 1 0 0,-1 1 0 0 0,1-1 0 0 0,0 0 0 0 0,-1 0 0 0 0,1 1-1 0 0,-1-1 1 0 0,1 0 0 0 0,-1 0 0 0 0,2 0 0 0 0,17 4 820 0 0,-8-1-587 0 0,10 1-68 0 0,0-1 0 0 0,40 1 0 0 0,-21-2-124 0 0,42 0 198 0 0,-48-2-65 0 0,34 4 0 0 0,57 1-849 0 0,-108-5 602 0 0,-14 0-680 0 0</inkml:trace>
  <inkml:trace contextRef="#ctx0" brushRef="#br0" timeOffset="1">4 183 18399 0 0,'0'0'1851'0'0,"6"0"-1686"0"0,21-2 1068 0 0,-21 1-757 0 0,1 1 0 0 0,0-1 1 0 0,-1 1-1 0 0,1 1 0 0 0,-1-1 1 0 0,13 3-1 0 0,-3 2-209 0 0,0 1 1 0 0,-1 0-1 0 0,0 2 1 0 0,-1-1-1 0 0,0 2 0 0 0,0-1 1 0 0,0 2-1 0 0,-1 0 1 0 0,-1 1-1 0 0,0 0 1 0 0,0 1-1 0 0,-1 0 0 0 0,11 16 1 0 0,1 4-87 0 0,-10-16-142 0 0,-1 2 1 0 0,0-1 0 0 0,-2 2 0 0 0,12 26 0 0 0,4 39-26 0 0,-17-55-106 0 0,-6-17 26 0 0,-1-1 0 0 0,0 1-1 0 0,-1 0 1 0 0,0 0-1 0 0,0 0 1 0 0,-3 20-1 0 0,0 8-411 0 0,2-27-55 0 0,-1-1 0 0 0,0 1 0 0 0,-3 12 0 0 0,2-20-995 0 0,1 0 1 0 0,-1 1-1 0 0,0-1 1 0 0,-1 0-1 0 0,-5 8 0 0 0,2-2-5731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56.9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1 13824 0 0,'0'0'1061'0'0,"-1"1"-692"0"0,-1 3-114 0 0,-11 9 3910 0 0,12-11-3589 0 0,-1-1 0 0 0,0 1 0 0 0,1-1 0 0 0,0 1 0 0 0,-1 0 0 0 0,1-1 0 0 0,0 1 1 0 0,-2 3-1 0 0,3-4-543 0 0,-1 0 0 0 0,1 0 0 0 0,0 0 0 0 0,0 0 0 0 0,0 0 0 0 0,0 1 0 0 0,0-1 0 0 0,0 0 0 0 0,0 0 0 0 0,0 0 0 0 0,0 0 1 0 0,1 2-1 0 0,1 6 50 0 0,2 0 1 0 0,-1 0-1 0 0,1-1 1 0 0,1 1 0 0 0,-1-1-1 0 0,2 0 1 0 0,8 11-1 0 0,46 45-3139 0 0,-53-56 1737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57.4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10592 0 0,'0'0'4102'0'0,"1"1"-4156"0"0,18 5-1017 0 0,30 6 0 0 0,4 1-977 0 0,-43-9 1551 0 0,0 1 0 0 0,0 0-1 0 0,0 1 1 0 0,-1 0 0 0 0,1 0-1 0 0,15 15 1 0 0,-12-8 1084 0 0,18 21-1 0 0,-11-11 430 0 0,12 20 2579 0 0,-24-32-2454 0 0,1-1 0 0 0,-2 1-1 0 0,0 1 1 0 0,8 17 0 0 0,5 7 5308 0 0,-20-47-6020 0 0,0 3-387 0 0,0-1-1 0 0,-1 1 1 0 0,0 0 0 0 0,-2-11-1 0 0,2 15 95 0 0,1-1 0 0 0,0 0 0 0 0,1 1 0 0 0,-1-1 0 0 0,1 0 0 0 0,0 1 0 0 0,2-8 0 0 0,16-22 704 0 0,-16 33-727 0 0,3 1-110 0 0,-1 0-1 0 0,1 0 0 0 0,-1 0 0 0 0,1 1 0 0 0,-1 0 0 0 0,1 0 0 0 0,-1 1 0 0 0,1-1 0 0 0,-1 1 0 0 0,8 4 0 0 0,124 89-261 0 0,-125-86 74 0 0,24 13-961 0 0,-10-9-2648 0 0,-15-7 404 0 0,11 4-4715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58.0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218 69 18455 0 0,'0'0'900'0'0,"-9"0"52"0"0,7-1-937 0 0,1 0-1 0 0,-1 1 0 0 0,0-1 1 0 0,1 0-1 0 0,0 0 0 0 0,-1 0 0 0 0,1 0 1 0 0,-1 0-1 0 0,1 0 0 0 0,0 0 1 0 0,-2-3-1 0 0,-13-9 92 0 0,6 8 546 0 0,6 2-296 0 0,-1 0 0 0 0,0 1-1 0 0,0 0 1 0 0,0 0-1 0 0,0 0 1 0 0,0 1 0 0 0,0-1-1 0 0,-8 0 1 0 0,-8-1 464 0 0,20 2-798 0 0,-1 1 0 0 0,0-1 1 0 0,0 1-1 0 0,1-1 0 0 0,-1 1 0 0 0,0 0 0 0 0,0 0 0 0 0,0 0 0 0 0,0 0 0 0 0,1 0 0 0 0,-1 0 0 0 0,0 1 0 0 0,-3 0 0 0 0,-3 1-22 0 0,-18 9 0 0 0,25-11 0 0 0,0 1 0 0 0,0-1 0 0 0,0 1 0 0 0,-1 0 0 0 0,1 0 0 0 0,0 0 0 0 0,0-1 0 0 0,1 1 0 0 0,-1 0 0 0 0,0 0 0 0 0,0 0 0 0 0,0 1 0 0 0,1-1 0 0 0,-1 0 0 0 0,0 0 0 0 0,1 0 0 0 0,-1 0 0 0 0,0 3 0 0 0,-4 13 0 0 0,4-14 0 0 0,0-1 0 0 0,0 1 0 0 0,0 0 0 0 0,0 0 0 0 0,1 0 0 0 0,-1 0 0 0 0,1 0 0 0 0,-1 0 0 0 0,1 0 0 0 0,1 4 0 0 0,1 3-243 0 0,2-1 0 0 0,-1 1-1 0 0,1-1 1 0 0,0 0 0 0 0,1 0-1 0 0,0-1 1 0 0,1 1 0 0 0,0-1-1 0 0,0 0 1 0 0,1-1 0 0 0,7 8-1 0 0,-12-13 160 0 0,0 0-1 0 0,1 0 1 0 0,-1 0 0 0 0,1-1-1 0 0,0 1 1 0 0,-1-1-1 0 0,1 1 1 0 0,0-1 0 0 0,0 0-1 0 0,0 0 1 0 0,0 0-1 0 0,0-1 1 0 0,0 1 0 0 0,0-1-1 0 0,4 1 1 0 0,-6-1 70 0 0,0-1 1 0 0,0 1 0 0 0,0 0-1 0 0,1-1 1 0 0,-1 1 0 0 0,0-1-1 0 0,0 1 1 0 0,0-1 0 0 0,0 1-1 0 0,-1-1 1 0 0,1 1-1 0 0,0-1 1 0 0,1-1 0 0 0,1 0 29 0 0,0-1 9 0 0,0 1 0 0 0,0-1-1 0 0,0 1 1 0 0,0-1 0 0 0,-1 0 0 0 0,1 0-1 0 0,-1 0 1 0 0,0 0 0 0 0,0-1 0 0 0,0 1-1 0 0,0-1 1 0 0,1-4 0 0 0,2-6 41 0 0,6-28 0 0 0,-6 20 268 0 0,0-11 474 0 0,-4 25-376 0 0,0 0-1 0 0,0 0 0 0 0,5-15 0 0 0,-6 23-373 0 0,1 0-1 0 0,-1 0 1 0 0,0-1-1 0 0,0 1 1 0 0,0 0-1 0 0,0 0 1 0 0,0-1-1 0 0,0 1 1 0 0,1 0 0 0 0,-1 0-1 0 0,0 0 1 0 0,0-1-1 0 0,0 1 1 0 0,1 0-1 0 0,-1 0 1 0 0,0 0-1 0 0,0 0 1 0 0,1 0-1 0 0,-1-1 1 0 0,0 1-1 0 0,0 0 1 0 0,1 0-1 0 0,-1 0 1 0 0,0 0-1 0 0,0 0 1 0 0,1 0-1 0 0,-1 0 1 0 0,0 0-1 0 0,0 0 1 0 0,1 0 0 0 0,-1 0-1 0 0,0 0 1 0 0,0 0-1 0 0,1 0 1 0 0,11 7 392 0 0,7 15-443 0 0,24 30 131 0 0,14 22-493 0 0,-42-53-1990 0 0,34 34 0 0 0,-32-37-2441 0 0,4 6-2647 0 0</inkml:trace>
  <inkml:trace contextRef="#ctx0" brushRef="#br0" timeOffset="1">973 28 18919 0 0,'0'0'430'0'0,"-1"0"55"0"0,-9-1-185 0 0,1-1 0 0 0,-1-1 0 0 0,1 1 0 0 0,-11-6 0 0 0,-5 0 1125 0 0,22 7-1280 0 0,1 0-1 0 0,-1 1 1 0 0,1-1-1 0 0,-1 1 1 0 0,1 0-1 0 0,-1 0 0 0 0,0 0 1 0 0,1 0-1 0 0,-1 0 1 0 0,1 0-1 0 0,-1 1 1 0 0,1-1-1 0 0,-1 1 1 0 0,-4 2-1 0 0,6-3-118 0 0,-1 1-1 0 0,1 0 1 0 0,0 0 0 0 0,-1 0-1 0 0,1 0 1 0 0,0 0 0 0 0,0 0-1 0 0,0 1 1 0 0,0-1 0 0 0,0 0-1 0 0,0 0 1 0 0,0 1-1 0 0,0-1 1 0 0,0 1 0 0 0,1-1-1 0 0,-1 1 1 0 0,1-1 0 0 0,-1 1-1 0 0,1-1 1 0 0,-1 1 0 0 0,1 0-1 0 0,0-1 1 0 0,0 1 0 0 0,0 2-1 0 0,0 4-25 0 0,1 0 0 0 0,0 0 0 0 0,0 0 0 0 0,1 0 0 0 0,0 0 0 0 0,5 14 0 0 0,-5-17 0 0 0,0 0 0 0 0,1-1 0 0 0,-1 1 0 0 0,1-1 0 0 0,0 0 0 0 0,0 1 0 0 0,1-1 0 0 0,-1 0 0 0 0,1-1 0 0 0,0 1 0 0 0,7 4 0 0 0,19 16 0 0 0,-24-18 0 0 0,1-1 0 0 0,0 1 0 0 0,-1-1 0 0 0,11 4 0 0 0,-3-2-53 0 0,-8-3-150 0 0,0-1 0 0 0,0 0 1 0 0,1-1-1 0 0,-1 1 1 0 0,1-1-1 0 0,-1-1 0 0 0,1 1 1 0 0,11 0-1 0 0,-15-2 43 0 0,0 0 0 0 0,-1-1 1 0 0,1 0-1 0 0,0 1 0 0 0,-1-1 0 0 0,1 0 1 0 0,-1 0-1 0 0,1-1 0 0 0,-1 1 1 0 0,0 0-1 0 0,4-4 0 0 0,6-4-5340 0 0,-1-1-1501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58.5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0 8288 0 0,'0'0'638'0'0,"-1"3"-414"0"0,-7 29 4158 0 0,6-20-285 0 0,7 3-2196 0 0,0-1-349 0 0,-3-9-1191 0 0,0 1-1 0 0,0-1 1 0 0,0 1 0 0 0,1-1-1 0 0,0 0 1 0 0,0 0 0 0 0,0 0-1 0 0,1-1 1 0 0,-1 1 0 0 0,8 6 0 0 0,0 2 142 0 0,-6-9-431 0 0,-1 0 1 0 0,1 0-1 0 0,0 0 1 0 0,0-1-1 0 0,0 0 1 0 0,11 5-1 0 0,3 3 46 0 0,-11-6-116 0 0,1-1-1 0 0,0 0 1 0 0,1 0 0 0 0,-1-1 0 0 0,0 0 0 0 0,1-1-1 0 0,0 0 1 0 0,0 0 0 0 0,-1-1 0 0 0,1 0-1 0 0,13-1 1 0 0,-18 0-2 0 0,-5 0 0 0 0,1 0 0 0 0,-1 0 0 0 0,0 0 0 0 0,1 0 0 0 0,-1 0 0 0 0,1 0 0 0 0,-1 0 0 0 0,0 0 0 0 0,1 0 0 0 0,-1 0 0 0 0,1 0 0 0 0,-1 0 0 0 0,0 0 0 0 0,1 0 0 0 0,-1-1 0 0 0,1 1 0 0 0,-1 0 0 0 0,0 0 0 0 0,1 0 0 0 0,-1-1 0 0 0,0 1 0 0 0,1 0 0 0 0,-1 0 0 0 0,0-1 0 0 0,1 1 0 0 0,-1 0 0 0 0,0-1 0 0 0,0 1 0 0 0,1 0 0 0 0,-1-1 0 0 0,0 1 0 0 0,8-10 0 0 0,-6 8 4 0 0,-1 0 0 0 0,1-1 0 0 0,0 1 0 0 0,-1-1 1 0 0,0 1-1 0 0,1-1 0 0 0,-1 0 0 0 0,0 0 0 0 0,-1 1 0 0 0,1-1 0 0 0,0 0 0 0 0,-1 0 0 0 0,1-6 0 0 0,-1 2-8 0 0,-1 0 0 0 0,1 0 0 0 0,-1 0-1 0 0,-3-11 1 0 0,-6-11-413 0 0,9 28 1268 0 0,10 11-682 0 0,15 23-123 0 0,-1 2 0 0 0,23 48 0 0 0,-14-24-53 0 0,16 29-412 0 0,64 105-460 0 0,-13-60-609 0 0,-76-111-225 0 0,-10-11-815 0 0</inkml:trace>
  <inkml:trace contextRef="#ctx0" brushRef="#br0" timeOffset="1">800 122 4608 0 0,'-1'0'353'0'0,"-14"-11"1814"0"0,13 9-1270 0 0,0 0 0 0 0,0 1-1 0 0,0-1 1 0 0,-1 1 0 0 0,1 0-1 0 0,0-1 1 0 0,0 1 0 0 0,-1 0-1 0 0,1 1 1 0 0,-1-1 0 0 0,1 0-1 0 0,-1 1 1 0 0,1-1-1 0 0,-1 1 1 0 0,0 0 0 0 0,-2 0-1 0 0,-7-2 544 0 0,11 2-1336 0 0,0-1 0 0 0,0 1 0 0 0,0 0-1 0 0,0 0 1 0 0,-1 0 0 0 0,1 0 0 0 0,0 0 0 0 0,0 0 0 0 0,0 0 0 0 0,0 0 0 0 0,0 0 0 0 0,0 0 0 0 0,0 1 0 0 0,0-1 0 0 0,0 0 0 0 0,-1 1 0 0 0,-3 2 99 0 0,-1 0 0 0 0,1 0 0 0 0,1 0 1 0 0,-1 0-1 0 0,0 1 0 0 0,1 0 0 0 0,0 0 0 0 0,0 0 0 0 0,-6 7 1 0 0,9-9-198 0 0,-1 1 1 0 0,1-1 0 0 0,0 1 0 0 0,-1 0-1 0 0,1-1 1 0 0,0 1 0 0 0,1 0-1 0 0,-1 0 1 0 0,0 0 0 0 0,1 0 0 0 0,0 0-1 0 0,-1-1 1 0 0,1 1 0 0 0,0 0 0 0 0,1 0-1 0 0,-1 0 1 0 0,0 0 0 0 0,1 0 0 0 0,0 0-1 0 0,1 4 1 0 0,2 2-21 0 0,0-1 0 0 0,1 1-1 0 0,0-1 1 0 0,0 0 0 0 0,1 0-1 0 0,0-1 1 0 0,0 0 0 0 0,0 0 0 0 0,1 0-1 0 0,0-1 1 0 0,1 0 0 0 0,0 0-1 0 0,11 6 1 0 0,-12-8-34 0 0,1-1-1 0 0,-1 0 0 0 0,1 0 1 0 0,-1 0-1 0 0,1-1 0 0 0,0 0 1 0 0,0-1-1 0 0,0 0 1 0 0,0 0-1 0 0,0-1 0 0 0,0 0 1 0 0,0 0-1 0 0,0-1 0 0 0,16-3 1 0 0,-20 3-22 0 0,-1-1-1 0 0,1 1 1 0 0,0-1 0 0 0,-1 0 0 0 0,1 0-1 0 0,-1-1 1 0 0,0 1 0 0 0,0-1 0 0 0,4-3-1 0 0,23-28-1867 0 0,-25 28 1168 0 0,7-10-5039 0 0,-2-6-1777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59.0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16991 0 0,'0'2'778'0'0,"0"18"97"0"0,1-1 0 0 0,6 31 0 0 0,-5-40-313 0 0,0 0-1 0 0,1-1 1 0 0,1 1-1 0 0,-1 0 1 0 0,2-1-1 0 0,9 17 1 0 0,19 19 670 0 0,2-2 0 0 0,46 45 1 0 0,-68-73-1176 0 0,0 1-1 0 0,14 25 1 0 0,-17-25-177 0 0,0-1-1 0 0,23 25 1 0 0,-30-37-18 0 0,-1-1-1 0 0,1 0 1 0 0,0 1 0 0 0,0-1-1 0 0,-1 0 1 0 0,1-1-1 0 0,1 1 1 0 0,-1 0 0 0 0,5 1-1 0 0,16 0-4798 0 0</inkml:trace>
  <inkml:trace contextRef="#ctx0" brushRef="#br0" timeOffset="1">394 321 10136 0 0,'10'16'992'0'0,"-4"-8"-888"0"0,0-2-104 0 0,-2 8 0 0 0,2-4 0 0 0,4 3 752 0 0,1 1 128 0 0,-1-4 24 0 0,-4 4 8 0 0,10-5-640 0 0,-4 1-128 0 0,-8 0-24 0 0,7-6-8 0 0,-1 0-496 0 0,0 2-104 0 0,2-6-536 0 0</inkml:trace>
  <inkml:trace contextRef="#ctx0" brushRef="#br0" timeOffset="2">382 105 18743 0 0,'-1'-1'430'0'0,"-12"-4"149"0"0,-1-1 3234 0 0,22 7-3856 0 0,4 2-643 0 0,0 0 0 0 0,15 7 0 0 0,-4-2-4793 0 0,-2-3-1402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59.4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129 0 17423 0 0,'0'0'1574'0'0,"-2"1"-1093"0"0,0 0-35 0 0,-1-1 0 0 0,1 0 0 0 0,-1 0 0 0 0,1 0 0 0 0,-1 0 0 0 0,0 0 0 0 0,-2-1 0 0 0,1 1 221 0 0,-1-1 0 0 0,1 1 0 0 0,0 0 0 0 0,-7 1 0 0 0,5 0-381 0 0,1 0 0 0 0,-1 1 0 0 0,1-1 0 0 0,-1 1 0 0 0,1 0 0 0 0,0 1 0 0 0,0-1 0 0 0,0 1 0 0 0,0 0 0 0 0,-5 4 0 0 0,10-6-278 0 0,-1-1-1 0 0,1 1 1 0 0,-1-1 0 0 0,1 1-1 0 0,-1-1 1 0 0,1 1 0 0 0,0-1-1 0 0,-1 1 1 0 0,1-1 0 0 0,0 1-1 0 0,0 0 1 0 0,-1-1 0 0 0,1 1-1 0 0,0 0 1 0 0,0-1 0 0 0,0 1-1 0 0,0 0 1 0 0,0 0-1 0 0,-1 3-8 0 0,-1 1-4 0 0,1 0 1 0 0,0-1-1 0 0,0 2 1 0 0,1-1-1 0 0,-1 0 0 0 0,1 0 1 0 0,0 0-1 0 0,0 0 0 0 0,1 0 1 0 0,-1 0-1 0 0,4 9 0 0 0,-1-2-16 0 0,1-1 0 0 0,0 0 0 0 0,1-1 0 0 0,8 13 0 0 0,-5-12-62 0 0,1 0 1 0 0,1-1-1 0 0,0 0 1 0 0,0-1 0 0 0,22 15-1 0 0,-28-21 43 0 0,1 0-1 0 0,0 0 1 0 0,0-1 0 0 0,0 0 0 0 0,1 0-1 0 0,-1 0 1 0 0,0-1 0 0 0,1 0-1 0 0,6 1 1 0 0,8 0-256 0 0,24 0-1 0 0,-36-3 166 0 0,0 1 0 0 0,0-1 0 0 0,0-1 0 0 0,0 1 0 0 0,-1-1 0 0 0,12-5-1 0 0,45-23-3381 0 0,-50 22 2075 0 0,16-7-6728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5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0 15200 0 0,'-38'6'672'0'0,"23"-6"143"0"0,-3 0-655 0 0,2 0-160 0 0,6 0 0 0 0,-5-6 0 0 0,3 12 144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7:00.1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357 90 9672 0 0,'0'0'748'0'0,"-2"0"-492"0"0,-3-1 1092 0 0,-1 0 0 0 0,1 0 1 0 0,-1-1-1 0 0,1 1 0 0 0,-1-1 1 0 0,1 0-1 0 0,0-1 0 0 0,0 1 1 0 0,-9-7-1 0 0,-4-1 1129 0 0,-1 2-3650 0 0,-86-21 3319 0 0,49 16-2108 0 0,50 11 55 0 0,-1 1-1 0 0,1 0 1 0 0,-1 0 0 0 0,0 0-1 0 0,1 1 1 0 0,-1 0 0 0 0,-10 2-1 0 0,7 2-57 0 0,8-3-45 0 0,0 1-1 0 0,0-1 1 0 0,0 0 0 0 0,1 1-1 0 0,-1-1 1 0 0,0 1 0 0 0,0-1-1 0 0,1 1 1 0 0,-3 3 0 0 0,4-4 6 0 0,-1 0 0 0 0,1-1 1 0 0,0 1-1 0 0,0-1 0 0 0,0 1 0 0 0,0 0 1 0 0,0-1-1 0 0,0 1 0 0 0,0 0 1 0 0,0-1-1 0 0,0 1 0 0 0,0-1 1 0 0,0 1-1 0 0,0 0 0 0 0,0-1 1 0 0,1 1-1 0 0,-1-1 0 0 0,0 2 0 0 0,2 5-30 0 0,-1-1 9 0 0,-1-4 10 0 0,0 0 1 0 0,0 1-1 0 0,1-1 0 0 0,-1 0 1 0 0,1 0-1 0 0,-1 0 1 0 0,1 1-1 0 0,0-1 1 0 0,0 0-1 0 0,1 2 1 0 0,8 13-119 0 0,-8-12 87 0 0,1 0-1 0 0,0 0 1 0 0,0 0 0 0 0,6 6 0 0 0,1-1-49 0 0,0 0 1 0 0,0-1-1 0 0,1-1 1 0 0,1 0-1 0 0,-1 0 1 0 0,1-1-1 0 0,0-1 0 0 0,1 0 1 0 0,-1 0-1 0 0,19 4 1 0 0,-27-9 33 0 0,0 0 1 0 0,0-1-1 0 0,0 1 0 0 0,1-1 1 0 0,-1 0-1 0 0,0-1 0 0 0,1 1 1 0 0,-1-1-1 0 0,0 1 0 0 0,0-1 1 0 0,0 0-1 0 0,0-1 0 0 0,0 1 1 0 0,0-1-1 0 0,7-3 0 0 0,-2-5 56 0 0,-10 5 14 0 0,1 4 13 0 0,-1-3 34 0 0,1 1 1 0 0,1-1-1 0 0,-1 0 1 0 0,1 1-1 0 0,-1-1 1 0 0,1 0-1 0 0,0 1 1 0 0,0-1-1 0 0,0 1 1 0 0,1 0-1 0 0,-1-1 1 0 0,1 1-1 0 0,0 0 1 0 0,2-3 0 0 0,-2 4-11 0 0,-1 0 0 0 0,0 0 0 0 0,0 0 0 0 0,0 0 0 0 0,0 0 0 0 0,0 0 0 0 0,0-1 0 0 0,0 1 0 0 0,-1 0 0 0 0,1 0 0 0 0,-1-1 0 0 0,0 1 0 0 0,0 0 0 0 0,1-1 0 0 0,-2 1 0 0 0,1-3 0 0 0,1-7 185 0 0,0 5-145 0 0,-7 0-32 0 0,4 5 767 0 0,12 28-410 0 0,-1 12-358 0 0,-6-21-53 0 0,2 1 0 0 0,11 31 0 0 0,42 97-15 0 0,-46-116-268 0 0,24 48 0 0 0,1-2-333 0 0,-31-61 572 0 0,0 0 1 0 0,2-1 0 0 0,0 0-1 0 0,0-1 1 0 0,1 1-1 0 0,16 16 1 0 0,-1 1-684 0 0,-23-29 466 0 0,1-3-70 0 0,-1 1 270 0 0,0 0 1 0 0,0-1-1 0 0,0 1 1 0 0,1-1-1 0 0,-1 0 0 0 0,0 1 1 0 0,0-1-1 0 0,0 0 1 0 0,0 0-1 0 0,0 0 1 0 0,0 0-1 0 0,-1 1 1 0 0,1-1-1 0 0,0 0 1 0 0,1-2-1 0 0,9-18-1426 0 0,-8 9 435 0 0,-1 0 0 0 0,0-1 0 0 0,-1 0 0 0 0,-1-20 0 0 0,0 25 352 0 0,0-24-1303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7:00.7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0 5984 0 0,'0'0'464'0'0,"0"3"57"0"0,0 11 3655 0 0,-1-10-3219 0 0,1 1 1 0 0,0 0-1 0 0,0-1 0 0 0,0 1 1 0 0,1 0-1 0 0,0-1 1 0 0,0 1-1 0 0,0-1 1 0 0,2 5-1 0 0,12 31 1607 0 0,-8-21-1495 0 0,14 26 0 0 0,-21-44-1048 0 0,16 28 343 0 0,0-1 1 0 0,2 0-1 0 0,31 37 0 0 0,-45-59-336 0 0,5 3 4 0 0,0-5-32 0 0,-8-4 0 0 0,-1-1 0 0 0,0 1 0 0 0,1 0 0 0 0,-1 0 0 0 0,1 0 0 0 0,-1 0 0 0 0,1 0 0 0 0,-1-1 0 0 0,0 1 0 0 0,1 0 0 0 0,-1 0 0 0 0,0-1 0 0 0,1 1 0 0 0,-1 0 0 0 0,0-1 0 0 0,1 1 0 0 0,-1 0 0 0 0,0-1 0 0 0,1 0 0 0 0,1-2 0 0 0,0-1 0 0 0,0 0 0 0 0,0 0 0 0 0,0 1 0 0 0,-1-1 0 0 0,0-1 0 0 0,0 1-1 0 0,0 0 1 0 0,1-7 0 0 0,1-39 12 0 0,-5 6 48 0 0,-11-70 0 0 0,11 95 175 0 0,-1-25-1 0 0,3 42 269 0 0,5 8-310 0 0,19 24-126 0 0,-1 1 1 0 0,23 43-1 0 0,32 45-453 0 0,-63-100 3 0 0,30 29 0 0 0,-36-41-225 0 0,0 1 0 0 0,1-1 0 0 0,-1-1 0 0 0,1 1 0 0 0,21 8 0 0 0,-11-8-1554 0 0</inkml:trace>
  <inkml:trace contextRef="#ctx0" brushRef="#br0" timeOffset="1">742 148 19351 0 0,'0'0'439'0'0,"-2"-1"62"0"0,-13-8 423 0 0,12 7-887 0 0,0 0-1 0 0,0 0 1 0 0,0 0 0 0 0,0 1-1 0 0,0-1 1 0 0,-5-1-1 0 0,-6-1-167 0 0,1-1 895 0 0,1 2-1 0 0,-1-1 1 0 0,0 2 0 0 0,-1-1-1 0 0,-18 1 1 0 0,28 2-626 0 0,-41 2 1187 0 0,40-1-1253 0 0,1 0 0 0 0,0 0 0 0 0,0 0-1 0 0,0 0 1 0 0,0 1 0 0 0,1 0 0 0 0,-1 0-1 0 0,-5 3 1 0 0,7-4-79 0 0,1 0 1 0 0,-1 0-1 0 0,1-1 0 0 0,0 1 1 0 0,-1 0-1 0 0,1 0 0 0 0,0 0 1 0 0,0 1-1 0 0,0-1 0 0 0,0 0 1 0 0,0 0-1 0 0,0 1 0 0 0,0-1 1 0 0,0 0-1 0 0,0 1 0 0 0,0-1 1 0 0,1 1-1 0 0,-1-1 0 0 0,1 1 1 0 0,-1-1-1 0 0,1 1 0 0 0,0-1 1 0 0,-1 1-1 0 0,1 0 0 0 0,0-1 1 0 0,0 1-1 0 0,0 0 1 0 0,0-1-1 0 0,1 4 0 0 0,-1 0 20 0 0,1 1 0 0 0,-1-1-1 0 0,1 1 1 0 0,1-1 0 0 0,-1 1-1 0 0,1-1 1 0 0,0 0 0 0 0,0 0-1 0 0,0 0 1 0 0,1 0 0 0 0,5 9-1 0 0,4 1-36 0 0,0 0 1 0 0,17 15-1 0 0,-10-10-196 0 0,-14-15 218 0 0,0-1-1 0 0,0 0 1 0 0,1 0-1 0 0,-1-1 1 0 0,1 1-1 0 0,7 2 1 0 0,10 7-74 0 0,-21-12 30 0 0,-1 0 0 0 0,1 0 0 0 0,0 0 0 0 0,0 0 0 0 0,-1-1 0 0 0,1 1 0 0 0,0 0 1 0 0,0-1-1 0 0,0 1 0 0 0,-1-1 0 0 0,1 0 0 0 0,0 0 0 0 0,0 0 0 0 0,0 0 0 0 0,0 0 0 0 0,0 0 0 0 0,0 0 0 0 0,0 0 0 0 0,0-1 0 0 0,-1 1 0 0 0,1-1 0 0 0,0 0 0 0 0,0 1 0 0 0,-1-1 0 0 0,1 0 0 0 0,0 0 0 0 0,-1 0 0 0 0,1 0 1 0 0,0 0-1 0 0,-1 0 0 0 0,0-1 0 0 0,1 1 0 0 0,-1 0 0 0 0,0-1 0 0 0,0 1 0 0 0,1-1 0 0 0,-1 0 0 0 0,-1 1 0 0 0,1-1 0 0 0,0 0 0 0 0,0 1 0 0 0,0-4 0 0 0,2-6 46 0 0,0 0 0 0 0,-1 1 0 0 0,0-16 0 0 0,1 2 0 0 0,1-36 0 0 0,-4 53 80 0 0,0 0-1 0 0,0 1 0 0 0,-1-1 0 0 0,0 0 1 0 0,0 1-1 0 0,-3-10 0 0 0,2 9 167 0 0,0 0-1 0 0,0 0 1 0 0,0-15 0 0 0,2 21 56 0 0,2 3-182 0 0,80 111 644 0 0,-44-57-1388 0 0,12 5 236 0 0,-44-54 50 0 0,0 1 0 0 0,0-1 0 0 0,1 0 0 0 0,14 11 0 0 0,18 7-3618 0 0,-24-16 1714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7:01.3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313 616 10592 0 0,'-1'-2'488'0'0,"-3"-2"-402"0"0,1-1 0 0 0,-1 1 0 0 0,0 0 0 0 0,0 0 0 0 0,-1 1 1 0 0,1-1-1 0 0,-1 1 0 0 0,-7-4 0 0 0,-8-6 2023 0 0,11 7-271 0 0,-1 1 1 0 0,0 0-1 0 0,0 1 1 0 0,-22-6-1 0 0,19 7-1140 0 0,9 1-463 0 0,-1 1-1 0 0,0 0 1 0 0,1 0-1 0 0,-1 0 1 0 0,0 1-1 0 0,0 0 1 0 0,0 0 0 0 0,1 0-1 0 0,-1 0 1 0 0,0 1-1 0 0,0 0 1 0 0,1 0-1 0 0,-1 0 1 0 0,0 0 0 0 0,-8 5-1 0 0,12-5-233 0 0,1 0 0 0 0,-1 0 0 0 0,0 0 1 0 0,0 1-1 0 0,1-1 0 0 0,-1 0 0 0 0,0 1 0 0 0,1-1 0 0 0,-1 1 0 0 0,1-1 0 0 0,0 0 0 0 0,-1 1 1 0 0,1-1-1 0 0,0 1 0 0 0,0-1 0 0 0,0 1 0 0 0,0 2 0 0 0,3 26-5 0 0,-2-24-24 0 0,1 0 1 0 0,0-1-1 0 0,0 1 0 0 0,1-1 0 0 0,-1 0 0 0 0,1 0 0 0 0,0 0 1 0 0,0 0-1 0 0,7 7 0 0 0,6 6-237 0 0,20 16 1 0 0,-29-27 187 0 0,0-2-239 0 0,-1 1 0 0 0,15 8-1 0 0,-19-12 304 0 0,1-1 1 0 0,-1 0-1 0 0,1 1 0 0 0,-1-1 0 0 0,1 0 0 0 0,0 0 0 0 0,0-1 0 0 0,0 1 1 0 0,0-1-1 0 0,-1 1 0 0 0,1-1 0 0 0,5 0 0 0 0,-4-1-35 0 0,-1 0 0 0 0,1 0 0 0 0,0 0-1 0 0,-1-1 1 0 0,1 1 0 0 0,-1-1 0 0 0,0 0 0 0 0,1 0 0 0 0,-1 0-1 0 0,0 0 1 0 0,0-1 0 0 0,-1 1 0 0 0,1-1 0 0 0,0 1-1 0 0,-1-1 1 0 0,1 0 0 0 0,-1 0 0 0 0,0-1 0 0 0,0 1-1 0 0,0 0 1 0 0,2-7 0 0 0,0 1-45 0 0,-1-1 0 0 0,0 1 0 0 0,-1-1 0 0 0,0 0 0 0 0,0 1 0 0 0,-1-1 0 0 0,1-14 0 0 0,-2 17 130 0 0,-3-116-1544 0 0,2 96-271 0 0,-2 0-1 0 0,-9-38 1 0 0,5 37-564 0 0</inkml:trace>
  <inkml:trace contextRef="#ctx0" brushRef="#br0" timeOffset="1">89 28 14456 0 0,'-1'-2'65'0'0,"0"0"0"0"0,-1 1 0 0 0,1-1 0 0 0,0 0 0 0 0,-1 1 0 0 0,1 0 1 0 0,0-1-1 0 0,-1 1 0 0 0,0 0 0 0 0,1 0 0 0 0,-1 0 0 0 0,0 0 1 0 0,1 0-1 0 0,-1 0 0 0 0,0 0 0 0 0,-2 0 0 0 0,-2-1 429 0 0,1 1 0 0 0,0 0 0 0 0,0 0 0 0 0,-1 1 0 0 0,-6-1 0 0 0,10 1 892 0 0,0 3-892 0 0,0-1 1 0 0,0 1-1 0 0,0 0 1 0 0,0 0-1 0 0,1 0 0 0 0,-2 3 1 0 0,1 0-214 0 0,1 0 1 0 0,0 0-1 0 0,0 1 0 0 0,1-1 0 0 0,0 0 1 0 0,0 0-1 0 0,0 1 0 0 0,1-1 1 0 0,0 0-1 0 0,0 0 0 0 0,3 8 1 0 0,-2-5-33 0 0,2 10 6 0 0,2-1-1 0 0,0 0 0 0 0,12 25 1 0 0,32 50 68 0 0,-22-44-136 0 0,3 6-51 0 0,3-1 0 0 0,50 59 0 0 0,-67-91-308 0 0,2-1 0 0 0,0-1 0 0 0,2-1 0 0 0,0-1 0 0 0,29 19 0 0 0,-39-29-132 0 0,-10-7 37 0 0,1 1 0 0 0,0-1-1 0 0,0 0 1 0 0,-1 0 0 0 0,1 0-1 0 0,0 0 1 0 0,0 0 0 0 0,0 0-1 0 0,0 0 1 0 0,0-1 0 0 0,4 2-1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7:01.8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11056 0 0,'0'0'852'0'0,"2"2"-299"0"0,54 26 5184 0 0,-37-19-4334 0 0,0 1-1 0 0,19 13 1 0 0,-7-2-273 0 0,-17-13-499 0 0,0 2 0 0 0,-1 0 0 0 0,0 0 0 0 0,0 1 0 0 0,11 13 0 0 0,-4 2-165 0 0,-1 1 0 0 0,-1 1 0 0 0,-2 0 1 0 0,0 2-1 0 0,16 44 0 0 0,-10-18-165 0 0,52 168 950 0 0,-69-202-1239 0 0,-1 0-1 0 0,-1 0 1 0 0,1 38-1 0 0,-4-47-86 0 0,-1 1 0 0 0,0-1-1 0 0,-1-1 1 0 0,-1 1 0 0 0,0 0 0 0 0,0 0-1 0 0,-9 18 1 0 0,7-22-230 0 0,0-1 0 0 0,-10 14-1 0 0,2-2-1361 0 0,10-17 1382 0 0,0 1-1 0 0,0-1 1 0 0,0 0-1 0 0,-1 1 1 0 0,1-1-1 0 0,-1-1 0 0 0,0 1 1 0 0,0-1-1 0 0,0 1 1 0 0,0-1-1 0 0,0 0 1 0 0,-5 1-1 0 0,-1 2-281 0 0,-30 14-1639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36:33.8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54 179 11144 0 0,'0'0'1008'0'0,"0"-1"-828"0"0,0-6 5298 0 0,-3 6-4193 0 0,-8-7 6482 0 0,41 1-7534 0 0,19-6-45 0 0,-41 11-162 0 0,0 0 0 0 0,0-1-1 0 0,0 0 1 0 0,-1 0 0 0 0,1-1-1 0 0,9-6 1 0 0,19-9 62 0 0,78-26 37 0 0,-113 43-117 0 0,2 1-6 0 0,17 0 10 0 0,-17 1-8 0 0,-1 0 1 0 0,1-1-1 0 0,-1 0 1 0 0,1 1-1 0 0,-1-1 0 0 0,1 0 1 0 0,-1 0-1 0 0,1-1 1 0 0,-1 1-1 0 0,0 0 1 0 0,4-4-1 0 0,-2-2-4 0 0,1-3-15 0 0,-4 8-54 0 0,-3 3-4 0 0,-13 8-199 0 0,3-6 260 0 0,10-6 14 0 0,1 3-3 0 0,-2-3 1 0 0,3 3 0 0 0,-1-1 0 0 0,1 1 0 0 0,-1-1 0 0 0,1 1 0 0 0,-1 0 0 0 0,1-1 0 0 0,-1 1 0 0 0,1 0 0 0 0,-1-1 0 0 0,0 1 0 0 0,1 0 0 0 0,-1 0 0 0 0,1 0 0 0 0,-1 0 0 0 0,0-1 0 0 0,1 1 0 0 0,-1 0 0 0 0,1 0 0 0 0,-1 0 0 0 0,0 0 0 0 0,1 0 0 0 0,-1 0 0 0 0,0 1 0 0 0,1-1 0 0 0,-1 0 0 0 0,1 0 0 0 0,-1 0 0 0 0,0 1 0 0 0,1-1 0 0 0,-1 0 0 0 0,0 1 0 0 0,-14 4 0 0 0,15-5 0 0 0,-1 0 0 0 0,1 1 0 0 0,0-1 0 0 0,0 0 0 0 0,-1 1 0 0 0,1-1 0 0 0,0 0 0 0 0,-1 0 0 0 0,1 1 0 0 0,0-1 0 0 0,-1 0 0 0 0,1 0 0 0 0,0 0 0 0 0,-1 0 0 0 0,1 1 0 0 0,0-1 0 0 0,-1 0 0 0 0,1 0 0 0 0,-1 0 0 0 0,1 0 0 0 0,0 0 0 0 0,-1 0 0 0 0,1 0 0 0 0,-1 0 0 0 0,1 0 0 0 0,0 0 0 0 0,-1 0 0 0 0,1 0 0 0 0,-1-1 0 0 0,1 1 0 0 0,0 0 0 0 0,-1 0 0 0 0,1 0 0 0 0,0 0 0 0 0,-1-1 0 0 0,1 1 0 0 0,0 0 0 0 0,-1 0 0 0 0,1-1 0 0 0,0 1 0 0 0,-1 0 0 0 0,1 0 0 0 0,0-1 0 0 0,-13-8 0 0 0,2 7 0 0 0,10 1 0 0 0,1 1 0 0 0,-1 0 0 0 0,0 0 0 0 0,0 0 0 0 0,0 0 0 0 0,1-1 0 0 0,-1 1 0 0 0,0 0 0 0 0,0 0 0 0 0,1-1 0 0 0,-1 1 0 0 0,0-1 0 0 0,1 1 0 0 0,-1-1 0 0 0,0 1 0 0 0,1-1 0 0 0,-1 1 0 0 0,0-2 0 0 0,1 1 0 0 0,-3-2 0 0 0,-10 3 0 0 0,-19 4 0 0 0,31-4 0 0 0,0 0 0 0 0,0 0 0 0 0,0 1 0 0 0,0-1 0 0 0,1 0 0 0 0,-1 0 0 0 0,0 1 0 0 0,0-1 0 0 0,0 0 0 0 0,0 1 0 0 0,0-1 0 0 0,0 1 0 0 0,1-1 0 0 0,-1 1 0 0 0,0 0 0 0 0,0-1 0 0 0,0 2 0 0 0,-12-1 0 0 0,12-1 0 0 0,0 0 0 0 0,0 0 0 0 0,0 1 0 0 0,0-1 0 0 0,0 0 0 0 0,0 1 0 0 0,-1-1 0 0 0,1 0 0 0 0,0 1 0 0 0,0-1 0 0 0,0 1 0 0 0,0 0 0 0 0,0-1 0 0 0,0 1 0 0 0,1 0 0 0 0,-1 0 0 0 0,0 0 0 0 0,0-1 0 0 0,0 1 0 0 0,1 0 0 0 0,-2 2 0 0 0,-12 11 0 0 0,5-12 0 0 0,6-3 0 0 0,0 1 0 0 0,1 0 0 0 0,-1 0 0 0 0,0 0 0 0 0,1 0 0 0 0,-1 1 0 0 0,1-1 0 0 0,-1 1 0 0 0,0 0 0 0 0,1-1 0 0 0,0 1 0 0 0,-1 0 0 0 0,1 1 0 0 0,-1-1 0 0 0,1 0 0 0 0,0 1 0 0 0,0-1 0 0 0,0 1 0 0 0,0 0 0 0 0,0-1 0 0 0,0 1 0 0 0,0 0 0 0 0,1 0 0 0 0,-3 3 0 0 0,3-1 0 0 0,-2-1 0 0 0,-13 9 0 0 0,13-11 0 0 0,1 1 0 0 0,0 0 0 0 0,0-1 0 0 0,0 1 0 0 0,0 0 0 0 0,0 0 0 0 0,0 1 0 0 0,1-1 0 0 0,-3 4 0 0 0,-6 8 0 0 0,10-14 0 0 0,-3 3-11 0 0,0 0 0 0 0,0 0 1 0 0,0-1-1 0 0,0 1 1 0 0,-4 2-1 0 0,-3 0 11 0 0,0-1-10 0 0,9-3-61 0 0,2-3-702 0 0,-1 1 654 0 0,1 1 1 0 0,-1-1-1 0 0,0 0 0 0 0,1 0 0 0 0,-1 0 0 0 0,0 0 0 0 0,1 1 0 0 0,-1-1 0 0 0,0 0 0 0 0,0-1 0 0 0,0 0-173 0 0,1-8-1542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36:35.0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26 105 4608 0 0,'15'-54'208'0'0,"-14"51"-179"0"0,0 0 1 0 0,0 0-1 0 0,1 0 0 0 0,-1 0 1 0 0,4-4-1 0 0,0 2 18 0 0,-3 6-30 0 0,-1 0 131 0 0,0 0 0 0 0,0 0 0 0 0,0-1 1 0 0,0 1-1 0 0,0 0 0 0 0,0 0 0 0 0,0-1 0 0 0,0 1 0 0 0,1-1 1 0 0,-1 1-1 0 0,0-1 0 0 0,0 0 0 0 0,0 1 0 0 0,6-1 4213 0 0,-3 0-3494 0 0,0-3-567 0 0,-2 2 184 0 0,0-1-342 0 0,0 1-1 0 0,0-1 1 0 0,0 0-1 0 0,-1 0 0 0 0,1 0 1 0 0,0 0-1 0 0,-1-1 1 0 0,3-2-1 0 0,-4 5-86 0 0,1-3 691 0 0,9-2 5464 0 0,-10 5-6155 0 0,-1 0-1 0 0,0 0 1 0 0,1 0-1 0 0,-1 0 1 0 0,1 0 0 0 0,-1 0-1 0 0,0 0 1 0 0,1 0-1 0 0,-1 1 1 0 0,1-1-1 0 0,-1 0 1 0 0,1 0 0 0 0,-1 1-1 0 0,1-1 1 0 0,-1 0-1 0 0,1 1 1 0 0,-1-1 0 0 0,1 1-1 0 0,0-1 1 0 0,-1 0-1 0 0,1 1 1 0 0,-1-1 0 0 0,1 1-1 0 0,0-1 1 0 0,0 1-1 0 0,-1-1 1 0 0,1 1 0 0 0,0-1-1 0 0,0 1 1 0 0,-1 0-1 0 0,1-1 1 0 0,0 1-1 0 0,0-1 1 0 0,0 1 0 0 0,0 1-1 0 0,0-2-63 0 0,-14 27 536 0 0,13-25 15 0 0,-5 11-330 0 0,-1 1-130 0 0,-9 28 1 0 0,1-6-69 0 0,9-16 16 0 0,4-13-27 0 0,1-1 1 0 0,-1 0 0 0 0,0 1 0 0 0,-1-1 0 0 0,-3 7 0 0 0,-2 6-4 0 0,0-1 0 0 0,1-5 11 0 0,5-11 42 0 0,6-5 53 0 0,-4 2-105 0 0,1 1-1 0 0,-1 0 1 0 0,0 0 0 0 0,1 0 0 0 0,-1 0-1 0 0,0 0 1 0 0,0 0 0 0 0,1 0 0 0 0,-1 0-1 0 0,0 0 1 0 0,0-1 0 0 0,1 1-1 0 0,-1 0 1 0 0,0 0 0 0 0,0 0 0 0 0,0-1-1 0 0,1 1 1 0 0,-1 0 0 0 0,0 0 0 0 0,0-1-1 0 0,0 1 1 0 0,0 0 0 0 0,1 0-1 0 0,-1-1 1 0 0,0 1 0 0 0,0 0 0 0 0,0 0-1 0 0,0-1 1 0 0,0 1 0 0 0,0 0 0 0 0,0-1-1 0 0,0 1 1 0 0,0 0 0 0 0,0 0 0 0 0,0-1-1 0 0,0 1 1 0 0,0 0 0 0 0,0-1-1 0 0,0 1 1 0 0,0 0 0 0 0,0 0 0 0 0,0-1-1 0 0,0 1 1 0 0,-1 0 0 0 0,1 0 0 0 0,0-1-1 0 0,-1 0 2 0 0,1 0 0 0 0,-1 0 0 0 0,1 0 1 0 0,-1 0-1 0 0,1 0 0 0 0,0 0 0 0 0,-1 0 0 0 0,1 0 0 0 0,0 0 0 0 0,0 0 0 0 0,-1 0 0 0 0,1 0 0 0 0,0 0 0 0 0,0 0 0 0 0,0-1 0 0 0,0 1 0 0 0,1 0 0 0 0,-1 0 1 0 0,0 0-1 0 0,0 0 0 0 0,1 0 0 0 0,-1 0 0 0 0,0 0 0 0 0,1 0 0 0 0,-1 0 0 0 0,1 0 0 0 0,0 0 0 0 0,0-1 0 0 0,-1 2-2 0 0,1 0 0 0 0,-1-1 1 0 0,0 1-1 0 0,1-1 0 0 0,-1 1 0 0 0,0-1 0 0 0,0 1 0 0 0,1-1 0 0 0,-1 1 0 0 0,0-1 1 0 0,0 1-1 0 0,0-1 0 0 0,0 1 0 0 0,0-1 0 0 0,0 0 0 0 0,0 1 0 0 0,0-1 0 0 0,0 1 1 0 0,0-1-1 0 0,0 1 0 0 0,0-1 0 0 0,0 1 0 0 0,-1-2 0 0 0,-1-19-15 0 0,9 12 195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37:45.6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31 285 5064 0 0,'0'0'4218'0'0,"-1"-10"-1142"0"0,-4 1-2130 0 0,4 7-754 0 0,1 1-1 0 0,-1 0 1 0 0,1-1 0 0 0,-1 1 0 0 0,0-1-1 0 0,0 1 1 0 0,0 0 0 0 0,0-1 0 0 0,0 1-1 0 0,0 0 1 0 0,0 0 0 0 0,0 0 0 0 0,0 0-1 0 0,-1 0 1 0 0,1 0 0 0 0,-2-1-1 0 0,2 2-140 0 0,1 0-1 0 0,0 0 0 0 0,-1 0 0 0 0,1 0 1 0 0,0-1-1 0 0,-1 1 0 0 0,1 0 0 0 0,0 0 0 0 0,0 0 1 0 0,-1 0-1 0 0,1-1 0 0 0,0 1 0 0 0,0 0 1 0 0,-1 0-1 0 0,1-1 0 0 0,0 1 0 0 0,0 0 0 0 0,0 0 1 0 0,-1-1-1 0 0,1 1 0 0 0,0 0 0 0 0,0-1 1 0 0,0 1-1 0 0,0 0 0 0 0,0-1 0 0 0,0 1 0 0 0,0 0 1 0 0,-1-1-1 0 0,1 1 0 0 0,0-1 0 0 0,1 1 28 0 0,-1 0 0 0 0,0-1-1 0 0,0 1 1 0 0,1 0 0 0 0,-1 0-1 0 0,0 0 1 0 0,0-1-1 0 0,1 1 1 0 0,-1 0 0 0 0,0 0-1 0 0,0 0 1 0 0,1 0 0 0 0,-1-1-1 0 0,0 1 1 0 0,1 0 0 0 0,-1 0-1 0 0,0 0 1 0 0,1 0 0 0 0,-1 0-1 0 0,0 0 1 0 0,1 0 0 0 0,-1 0-1 0 0,0 0 1 0 0,1 0 0 0 0,-1 0-1 0 0,0 0 1 0 0,0 0-1 0 0,1 0 1 0 0,-1 0 0 0 0,0 0-1 0 0,1 1 1 0 0,-1-1 0 0 0,0 0-1 0 0,1 0 1 0 0,9 4 30 0 0,1-2 0 0 0,0 1 0 0 0,0-1 0 0 0,0-1 0 0 0,20 0 0 0 0,52-5 475 0 0,4-1-709 0 0,-8-2 156 0 0,-38 3 398 0 0,21 3-329 0 0,-42 1-79 0 0,-1 0 0 0 0,37-6-1 0 0,-38 3-19 0 0,0 1 0 0 0,36 1 0 0 0,-35 2 0 0 0,-1-1 0 0 0,34-5 0 0 0,-9-1 14 0 0,1 2-1 0 0,-1 2 1 0 0,45 3 0 0 0,-18 0-5 0 0,13 1 50 0 0,101 16 0 0 0,-82-10 11 0 0,-61-4-34 0 0,48-1-1 0 0,3-1 30 0 0,-15-3 17 0 0,-20-1 28 0 0,213-8 376 0 0,-50 1-112 0 0,-75 7-213 0 0,-79 3-100 0 0,225-1-691 0 0,-184-7 1001 0 0,-3 0-6 0 0,-63 6-333 0 0,64-12 0 0 0,105-20 268 0 0,6 9-229 0 0,-190 20-44 0 0,-18 2-21 0 0,0 1 1 0 0,0 0 0 0 0,9 0-1 0 0,0 1 3 0 0,-8 0 0 0 0,0 1 1 0 0,0-2-1 0 0,-1 1 0 0 0,1-1 0 0 0,9-3 0 0 0,4 0 151 0 0,23-3 0 0 0,-22 4 16 0 0,25-6 0 0 0,2-2-452 0 0,52-3 0 0 0,-77 11 244 0 0,67-2 32 0 0,-61 5 0 0 0,41-5 0 0 0,-58 3 77 0 0,0 1 0 0 0,22 1-1 0 0,-23 1-28 0 0,1-1 0 0 0,17-3 0 0 0,-16 2-212 0 0,27-1 0 0 0,9 0 73 0 0,-32 0 85 0 0,24 2-1 0 0,-26 1 12 0 0,1-1-1 0 0,17-3 0 0 0,7 0 54 0 0,-35 3-59 0 0,1 0 1 0 0,-1 0-1 0 0,1-1 0 0 0,-1 0 0 0 0,14-5 0 0 0,-16 5 1 0 0,0 0 0 0 0,0 0 0 0 0,10-1 0 0 0,5-1 0 0 0,10-3 0 0 0,38-2 0 0 0,-21 3 0 0 0,-24 4 0 0 0,33 1 0 0 0,-20 1 0 0 0,8 3 0 0 0,-35-2 2 0 0,0-1 0 0 0,0 0 0 0 0,0 0 1 0 0,14-2-1 0 0,-16 0 6 0 0,-1 1-1 0 0,1-1 1 0 0,0 1-1 0 0,0 0 1 0 0,0 1 0 0 0,7 0-1 0 0,11 3-7 0 0,-1-2 0 0 0,1 0 0 0 0,38-3 0 0 0,-13-1 0 0 0,57 7 0 0 0,20 3 0 0 0,-31-2 0 0 0,17 4 0 0 0,-43-6 0 0 0,88-2 0 0 0,-82-3 0 0 0,254 1 0 0 0,-276 2 0 0 0,57 11 0 0 0,21-4 223 0 0,-58-6-70 0 0,-1-3-260 0 0,-50 0 22 0 0,-1 0 1 0 0,42 6 0 0 0,13 6 84 0 0,22 4 0 0 0,-55-6 0 0 0,-15-3 0 0 0,1-1 0 0 0,0-1 0 0 0,34 0 0 0 0,238-5 22 0 0,-290 1 74 0 0,0 0 1 0 0,18 4-1 0 0,12 1 68 0 0,25 1-401 0 0,67 16-1 0 0,-68-10 238 0 0,35 3 0 0 0,43 2 0 0 0,-113-15 0 0 0,50-1 0 0 0,-62-2 0 0 0,-2 0 0 0 0,0 0 0 0 0,18 4 0 0 0,-32-3 0 0 0,0-1 0 0 0,0 0 0 0 0,0 0 0 0 0,0 0 0 0 0,0 0 0 0 0,0-1 0 0 0,5-1 0 0 0,11 0 0 0 0,236 2 128 0 0,-221-1-99 0 0,-18 0 24 0 0,25 2 0 0 0,14 4 162 0 0,-42-2-149 0 0,1-2 0 0 0,15 0 0 0 0,16-5 214 0 0,17-1-150 0 0,136 5 144 0 0,-170 0-274 0 0,-21 2 2 0 0,0 0 7 0 0,5-2 34 0 0,-1-1-15 0 0,0-1 1 0 0,15 1 0 0 0,-4-1 34 0 0,-18 0-54 0 0,11 1 39 0 0,-13 0-41 0 0,1 0 0 0 0,-1 1-1 0 0,1-1 1 0 0,-1 1 0 0 0,1 0 0 0 0,-1 0 0 0 0,1 0-1 0 0,0 0 1 0 0,-1 0 0 0 0,1 1 0 0 0,2 0-1 0 0,-4-1-5 0 0,1 1-1 0 0,-1-1 0 0 0,0 0 0 0 0,0 0 1 0 0,1 1-1 0 0,-1-1 0 0 0,0 0 0 0 0,1 0 0 0 0,-1-1 1 0 0,0 1-1 0 0,2 0 0 0 0,1-2 0 0 0,-2 1 0 0 0,-1 0 0 0 0,0 1 0 0 0,0 0 0 0 0,1-1 0 0 0,-1 1 0 0 0,0 0 0 0 0,0-1 0 0 0,1 1 0 0 0,-1 0 0 0 0,0 0 0 0 0,1 0 0 0 0,-1 0 0 0 0,0 0 0 0 0,2 1 0 0 0,5-1 2 0 0,0 0 0 0 0,0 0 1 0 0,0 1-1 0 0,9 3 0 0 0,15 0 51 0 0,-28-3-53 0 0,0 0 0 0 0,0-1 0 0 0,1 1 0 0 0,-1-1 0 0 0,0 0 0 0 0,1 0 0 0 0,4-1 0 0 0,5 0 0 0 0,50-3 0 0 0,-32 4 0 0 0,10 0 0 0 0,8 0 0 0 0,23 4 0 0 0,-27-4 0 0 0,-12-2 0 0 0,-23 1 0 0 0,1 1 0 0 0,22 2 0 0 0,-23-1-92 0 0,0-1-1 0 0,0 1 0 0 0,20-4 1 0 0,7 1-204 0 0,10-4-2655 0 0,-32 6-5439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37:29.0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0 10136 0 0,'-1'9'154'0'0,"1"7"176"0"0,6 2 194 0 0,-5-17-465 0 0,-1 0-212 0 0,0 4 665 0 0,0 2 551 0 0,0-6-961 0 0,0 0 1 0 0,1 0 0 0 0,-1 0-1 0 0,1 0 1 0 0,-1 0-1 0 0,1-1 1 0 0,0 1-1 0 0,-1 0 1 0 0,1-1-1 0 0,0 1 1 0 0,0 0-1 0 0,-1-1 1 0 0,1 1-1 0 0,0-1 1 0 0,0 1-1 0 0,0-1 1 0 0,0 1-1 0 0,1 0 1 0 0,4 17 2483 0 0,-4-14-2464 0 0,0 0-1 0 0,0 1 1 0 0,-1-1-1 0 0,0 0 1 0 0,0 0-1 0 0,0 1 1 0 0,0-1-1 0 0,-1 1 1 0 0,0-1-1 0 0,0 7 0 0 0,0-11-121 0 0,0 3 76 0 0,0 18 376 0 0,-2 21 144 0 0,1-28-337 0 0,0-1-1 0 0,1 0 1 0 0,0 1-1 0 0,3 16 0 0 0,3 14 302 0 0,0 7-200 0 0,5-1-225 0 0,-6-23-106 0 0,11 33-1 0 0,-11-43-28 0 0,-1 0 0 0 0,3 24 0 0 0,-1-8 0 0 0,22 70 46 0 0,-3-17-45 0 0,-4-19-384 0 0,-1 18 575 0 0,30 86 0 0 0,-12-53-592 0 0,-19-56 366 0 0,7 24 382 0 0,-19-60-337 0 0,14 38 0 0 0,-17-52-31 0 0,0 1 0 0 0,1 17-1 0 0,-3-19-34 0 0,0 1 0 0 0,1-1-1 0 0,0 0 1 0 0,7 15 0 0 0,36 88-80 0 0,-37-95 135 0 0,-4-11 0 0 0,0 1 0 0 0,-1-1 0 0 0,0 1 0 0 0,-1 0 0 0 0,3 13 0 0 0,-5-11 0 0 0,1-1 0 0 0,0 1 0 0 0,1-1 0 0 0,0 0 0 0 0,1 0 0 0 0,0 0 0 0 0,0 0 0 0 0,6 9 0 0 0,1 2 0 0 0,-2-1 0 0 0,8 27 0 0 0,5 10 0 0 0,36 80 0 0 0,-52-121 15 0 0,-2 1 0 0 0,0-1-1 0 0,0 1 1 0 0,-2-1 0 0 0,1 31-1 0 0,0-30 52 0 0,0 1 1 0 0,2-1-1 0 0,-1 0 0 0 0,2 0 0 0 0,15 32 0 0 0,0 0-79 0 0,-2-8-20 0 0,-14-31-11 0 0,0 0 0 0 0,0 1 1 0 0,3 12-1 0 0,35 115-12 0 0,-11-24 232 0 0,19 64-576 0 0,-33-111 416 0 0,-10-29-16 0 0,-4-21 0 0 0,9 28 0 0 0,16 27 143 0 0,-4 1-1 0 0,18 89 0 0 0,10 126-745 0 0,-50-270 564 0 0,1 37-1 0 0,-4-38 26 0 0,1-1-1 0 0,1 0 0 0 0,5 20 0 0 0,7 28-82 0 0,4 18-52 0 0,13 54-20 0 0,-8-32 66 0 0,-5-3-11 0 0,-6-22-177 0 0,15 86-404 0 0,-2-43 1084 0 0,-7-44-575 0 0,-7-34 23 0 0,25 66 1 0 0,-14-47 168 0 0,-2-6-6 0 0,19 65 0 0 0,-24-67-43 0 0,-8-34-41 0 0,-2-1 0 0 0,6 41-1 0 0,-8-40-15 0 0,1-1-1 0 0,11 37 0 0 0,-8-34-31 0 0,6 35 0 0 0,-10-43 103 0 0,0 0 1 0 0,1 1-1 0 0,0-1 1 0 0,2 0 0 0 0,6 14-1 0 0,-4-8-113 0 0,-1 0-1 0 0,7 39 1 0 0,-1-5-182 0 0,25 110 220 0 0,-35-155 122 0 0,0 0-1 0 0,0 0 1 0 0,9 15-1 0 0,-7-14-16 0 0,0-1-1 0 0,-1 0 1 0 0,2 12-1 0 0,1 19 0 0 0,-5-28 0 0 0,7 28 0 0 0,-2-16 0 0 0,-2 1 0 0 0,4 40 0 0 0,-7-58 0 0 0,-1 0 0 0 0,1 0 0 0 0,0 0 0 0 0,7 13 0 0 0,-6-14 0 0 0,-1-1 0 0 0,0 0 0 0 0,0 1 0 0 0,0 0 0 0 0,-1-1 0 0 0,1 1 0 0 0,-1 8 0 0 0,0-3 0 0 0,0-1 0 0 0,0 1 0 0 0,2-1 0 0 0,5 18 0 0 0,-4-14 0 0 0,4 28 0 0 0,-5-29 0 0 0,0-1 0 0 0,9 27 0 0 0,3 12 0 0 0,-11-37 8 0 0,0-1 0 0 0,8 17-1 0 0,-7-20 12 0 0,-1 1 0 0 0,0-1 0 0 0,-1 1 0 0 0,3 18 0 0 0,4 23 32 0 0,-7-38-32 0 0,0-1 0 0 0,-1 1 1 0 0,1 16-1 0 0,-3-24-17 0 0,0 0 1 0 0,0 1 0 0 0,1-1-1 0 0,0 0 1 0 0,1 0 0 0 0,0 0-1 0 0,3 9 1 0 0,9 26 40 0 0,-1 0-1 0 0,8 50 1 0 0,-20-87-33 0 0,1-1 0 0 0,0 1-1 0 0,0 0 1 0 0,4 7 0 0 0,-4-8-9 0 0,0 0-1 0 0,0 0 1 0 0,0 0-1 0 0,-1 1 1 0 0,1-1 0 0 0,0 7-1 0 0,0-2 0 0 0,7 46 0 0 0,-6-43 0 0 0,-1 1 0 0 0,1 24 0 0 0,-2-22 0 0 0,4 23 0 0 0,-2-24 0 0 0,-1 0 0 0 0,-1 0 0 0 0,1 15 0 0 0,-1-6-37 0 0,8 41-1 0 0,-2-24 31 0 0,2 3-64 0 0,-6-33 41 0 0,0 0-1 0 0,-1 0 1 0 0,-1 0 0 0 0,1 12-1 0 0,-1-18 2 0 0,-1 1-1 0 0,1 0 1 0 0,0 0-1 0 0,0 0 1 0 0,3 7-1 0 0,-2-8 0 0 0,-1 1 0 0 0,1-1-1 0 0,-1 1 1 0 0,0-1 0 0 0,0 7-1 0 0,1 27-316 0 0,-1-28 174 0 0,-1 0-1 0 0,1 0 0 0 0,-2 0 0 0 0,-1 13 1 0 0,2-20 117 0 0,-1 1 0 0 0,1 0 0 0 0,0-1 1 0 0,1 1-1 0 0,-1 0 0 0 0,2 4 1 0 0,-1-4-8 0 0,-1 0 0 0 0,1 0 0 0 0,-1 0 0 0 0,0 0 1 0 0,0 7-1 0 0,-1-4 17 0 0,0 0 1 0 0,0 0-1 0 0,0 0 0 0 0,1 0 1 0 0,0 0-1 0 0,1 0 0 0 0,0-1 1 0 0,0 1-1 0 0,0 0 0 0 0,1 0 1 0 0,0-1-1 0 0,4 11 1 0 0,0 10 45 0 0,-6-23 0 0 0,1 0 0 0 0,0 0 0 0 0,-1 0 0 0 0,2-1 0 0 0,1 7 0 0 0,1-2 0 0 0,-2-5 0 0 0,-1-1 0 0 0,1 1 0 0 0,-1 0 0 0 0,0 1 0 0 0,0-1 0 0 0,0 0 0 0 0,0 0 0 0 0,-1 0 0 0 0,1 0 0 0 0,-1 1 0 0 0,0 4 0 0 0,1 27 0 0 0,0-13 0 0 0,-2 29 0 0 0,1-45 0 0 0,0-1 0 0 0,0 1 0 0 0,0 0 0 0 0,1-1 0 0 0,2 10 0 0 0,-1-8 0 0 0,-1 0 0 0 0,0 0 0 0 0,0 8 0 0 0,3 20 0 0 0,-3-30 0 0 0,0 1 0 0 0,0-1 0 0 0,0 1 0 0 0,-1-1 0 0 0,0 1 0 0 0,-1 7 0 0 0,1-9 0 0 0,0 0 0 0 0,0 0 0 0 0,0 0 0 0 0,0 0 0 0 0,1 0 0 0 0,0 0 0 0 0,0 0 0 0 0,0 0 0 0 0,0 0 0 0 0,4 7 0 0 0,-3-7 0 0 0,0 1 0 0 0,-1 0 0 0 0,1 0 0 0 0,-1 0 0 0 0,0 0 0 0 0,1 10 0 0 0,-2-13 0 0 0,-1 2 8 0 0,1 0 1 0 0,0 1 0 0 0,1-1-1 0 0,-1 1 1 0 0,1-1 0 0 0,0 0-1 0 0,0 0 1 0 0,0 1 0 0 0,4 7-1 0 0,-4-10 5 0 0,-1 1 1 0 0,1-1-1 0 0,0 1 0 0 0,-1-1 0 0 0,1 1 0 0 0,-1 0 0 0 0,0-1 1 0 0,0 1-1 0 0,0 0 0 0 0,0-1 0 0 0,-1 1 0 0 0,0 2 0 0 0,0-1-1 0 0,1 0 0 0 0,0 0-1 0 0,0 0 1 0 0,0-1 0 0 0,0 8 0 0 0,2-6-4 0 0,-2 0 1 0 0,1 1-1 0 0,-1-1 1 0 0,1 1 0 0 0,-2-1-1 0 0,1 1 1 0 0,0-1-1 0 0,-3 7 1 0 0,3-8 5 0 0,0 0 0 0 0,0 1 1 0 0,0-1-1 0 0,0 0 0 0 0,1 0 1 0 0,0 4-1 0 0,2 16 33 0 0,-2-18-47 0 0,-1-1 1 0 0,1 1 0 0 0,0-1 0 0 0,1 1-1 0 0,-1-1 1 0 0,5 9 0 0 0,5 19 312 0 0,-11-32-305 0 0,0 1 0 0 0,1-1 0 0 0,-1 0 0 0 0,0 1 0 0 0,1-1 0 0 0,0 0 0 0 0,-1 0 0 0 0,1 0 0 0 0,0 1 0 0 0,-1-1 0 0 0,1 0-1 0 0,2 1 1 0 0,-2-1-21 0 0,0 0-1 0 0,0 0 1 0 0,-1 1-1 0 0,1-1 0 0 0,0 0 1 0 0,0 0-1 0 0,-1 0 1 0 0,1 0-1 0 0,-1 1 1 0 0,1-1-1 0 0,-1 0 0 0 0,1 3 1 0 0,7 28-257 0 0,-5-25 272 0 0,-1 0-1 0 0,0 1 0 0 0,-1-1 1 0 0,0 1-1 0 0,0 7 1 0 0,0-8 98 0 0,-1 0 1 0 0,1 0-1 0 0,1 0 1 0 0,2 9-1 0 0,-3-13-66 0 0,-1-1-24 0 0,0 1 0 0 0,0-1 0 0 0,0 0 0 0 0,0 0 1 0 0,0 0-1 0 0,0 0 0 0 0,0 0 0 0 0,-1 0 0 0 0,1 1 1 0 0,-1-1-1 0 0,-1 3 0 0 0,1-3-40 0 0,0 0 1 0 0,1 0-1 0 0,-1 1 0 0 0,1-1 1 0 0,-1 1-1 0 0,1-1 0 0 0,0 5 1 0 0,16 59-400 0 0,-15-59 429 0 0,1 1 0 0 0,0-1 0 0 0,0 0 0 0 0,1-1 0 0 0,4 9 0 0 0,-6-13 0 0 0,0 0-1 0 0,-1-1 1 0 0,1 1 0 0 0,-1-1 0 0 0,0 1 0 0 0,1-1 0 0 0,-1 1-1 0 0,0-1 1 0 0,0 1 0 0 0,0-1 0 0 0,0 1 0 0 0,0-1 0 0 0,0 1-1 0 0,-1 2 1 0 0,1-3 3 0 0,-1 1-1 0 0,1-1 0 0 0,0 1 1 0 0,0-1-1 0 0,0 1 1 0 0,0-1-1 0 0,0 1 1 0 0,0-1-1 0 0,0 1 0 0 0,1-1 1 0 0,0 3-1 0 0,5 8 110 0 0,-5-10-72 0 0,1-1 0 0 0,-1 1 0 0 0,-1-1-1 0 0,1 1 1 0 0,0 0 0 0 0,0 0 0 0 0,-1-1 0 0 0,1 1-1 0 0,-1 0 1 0 0,1 0 0 0 0,-1 0 0 0 0,0 3 0 0 0,2 12 228 0 0,-1-14-263 0 0,-1 1-1 0 0,1-1 1 0 0,-1 0 0 0 0,0 0-1 0 0,0 0 1 0 0,0 0 0 0 0,-1 0-1 0 0,1 0 1 0 0,-1 0 0 0 0,-1 6 0 0 0,1-7-5 0 0,1 0 0 0 0,-1 0 1 0 0,0 0-1 0 0,1 1 0 0 0,-1-1 1 0 0,1 0-1 0 0,0 0 0 0 0,0 1 1 0 0,0-1-1 0 0,0 4 0 0 0,0 12 50 0 0,-1-16-44 0 0,0-1-1 0 0,1 1 1 0 0,0-1 0 0 0,-1 1 0 0 0,1-1-1 0 0,0 1 1 0 0,0-1 0 0 0,-1 1 0 0 0,1-1-1 0 0,1 1 1 0 0,-1-1 0 0 0,0 1 0 0 0,1 1 0 0 0,0 2-4 0 0,-1-1-3 0 0,-1-3 1 0 0,1 1 0 0 0,0-1 0 0 0,0 1 0 0 0,0-1 0 0 0,0 1 0 0 0,1-1 0 0 0,-1 1 0 0 0,0-1 0 0 0,1 1 0 0 0,-1-1 0 0 0,1 1 0 0 0,-1-1 0 0 0,1 0 0 0 0,0 1 0 0 0,-1-1 0 0 0,2 2 0 0 0,1-1 0 0 0,-3-1 0 0 0,1-1 0 0 0,-1 0 0 0 0,0 1 0 0 0,1-1 0 0 0,-1 1 0 0 0,1-1 0 0 0,-1 1 0 0 0,0-1 0 0 0,1 1 0 0 0,-1-1 0 0 0,0 1 0 0 0,1-1 0 0 0,-1 1 0 0 0,0 0 0 0 0,0-1 0 0 0,0 1 0 0 0,1-1 0 0 0,-1 1 0 0 0,0 0 0 0 0,0-1 0 0 0,0 1 0 0 0,0-1 0 0 0,0 1 0 0 0,0 0 0 0 0,0-1 0 0 0,-1 2 1 0 0,0 3-2 0 0,0 1 1 0 0,4-4 0 0 0,2 8 0 0 0,-4-8 0 0 0,-1 1 0 0 0,0-1 0 0 0,0 0 0 0 0,0 0 0 0 0,0 1 0 0 0,-1-1 0 0 0,1 0 0 0 0,0 0 0 0 0,-2 3 0 0 0,-1 14 0 0 0,-11 18 0 0 0,12-35 0 0 0,2 1 0 0 0,5 13 0 0 0,-4-13 1 0 0,0-1-2 0 0,0 1 1 0 0,-1 0 0 0 0,1 0 0 0 0,-1 0 0 0 0,0 0 0 0 0,0 4 0 0 0,0-5 0 0 0,0-1 0 0 0,0 1 0 0 0,0-1 0 0 0,0 1 0 0 0,0 0 0 0 0,1-1 0 0 0,-1 1 0 0 0,0-1 0 0 0,1 1 0 0 0,-1-1 0 0 0,1 1 0 0 0,0-1 0 0 0,-1 1 0 0 0,1-1 0 0 0,0 0 0 0 0,0 1 0 0 0,0-1 0 0 0,0 0 0 0 0,0 1 0 0 0,2 1 0 0 0,-3-3 1 0 0,1 0-1 0 0,-1 0 0 0 0,0 0 0 0 0,1 1 1 0 0,-1-1-1 0 0,1 0 0 0 0,-1 0 0 0 0,0 1 1 0 0,1-1-1 0 0,-1 0 0 0 0,0 1 0 0 0,0-1 0 0 0,1 1 1 0 0,-1-1-1 0 0,0 0 0 0 0,0 1 0 0 0,0-1 1 0 0,1 1-1 0 0,-1-1 0 0 0,0 0 0 0 0,0 1 0 0 0,0-1 1 0 0,0 1-1 0 0,0-1 0 0 0,0 1 0 0 0,0-1 1 0 0,0 1-1 0 0,0-1 0 0 0,0 0 0 0 0,0 1 1 0 0,0-1-1 0 0,0 1 0 0 0,0-1 0 0 0,0 1 0 0 0,-1-1 1 0 0,1 1-1 0 0,0-1 0 0 0,0 0 0 0 0,0 1 1 0 0,-1-1-1 0 0,1 0 0 0 0,0 1 0 0 0,-1-1 0 0 0,1 0 1 0 0,0 1-1 0 0,-1 0 0 0 0,1-1 1 0 0,0 0 0 0 0,0 0 0 0 0,-1 0 0 0 0,1 0 0 0 0,0 0 1 0 0,0 0-1 0 0,0 0 0 0 0,0 0 0 0 0,0 0 0 0 0,0 0 0 0 0,0 0 0 0 0,0 0 0 0 0,0 0 0 0 0,0 1 0 0 0,0-1 0 0 0,0 0 0 0 0,0 0 0 0 0,0 0 0 0 0,0 0 0 0 0,0 0 1 0 0,0 0-1 0 0,0 0 0 0 0,0 0 0 0 0,0 0 0 0 0,0 1 0 0 0,0-1 0 0 0,0 0 0 0 0,0 0 0 0 0,0 0 0 0 0,0 0 0 0 0,0 0 0 0 0,0 0 0 0 0,0 0 0 0 0,0 0 0 0 0,0 0 1 0 0,0 1-1 0 0,0-1 0 0 0,0 0 0 0 0,0 0 0 0 0,0 0 0 0 0,0 0 0 0 0,0 0 0 0 0,0 0 0 0 0,0 0 0 0 0,0 0 0 0 0,0 0 0 0 0,1 0 0 0 0,-1 0 0 0 0,0 1 0 0 0,2 1 14 0 0,-1 0-1 0 0,1 1 0 0 0,-1-1 0 0 0,1 1 0 0 0,-1-1 0 0 0,0 1 0 0 0,0-1 0 0 0,0 1 0 0 0,-1 0 0 0 0,2 5 0 0 0,-2-8-12 0 0,0 0 1 0 0,0 0-1 0 0,0 0 0 0 0,0 1 1 0 0,0-1-1 0 0,0 0 0 0 0,0 0 1 0 0,0 0-1 0 0,0 0 0 0 0,0 0 1 0 0,0 0-1 0 0,0 0 0 0 0,0 1 0 0 0,0-1 1 0 0,0 0-1 0 0,0 0 0 0 0,0 0 1 0 0,0 0-1 0 0,0 0 0 0 0,0 0 1 0 0,-1 0-1 0 0,1 0 0 0 0,0 1 1 0 0,0-1-1 0 0,0 0 0 0 0,0 0 0 0 0,0 0 1 0 0,0 0-1 0 0,0 0 0 0 0,0 0 1 0 0,0 0-1 0 0,0 0 0 0 0,-1 0 1 0 0,1 0-1 0 0,0 0 0 0 0,0 0 1 0 0,0 0-1 0 0,0 0 0 0 0,0 0 0 0 0,0 0 1 0 0,-1 0-1 0 0,1 0 0 0 0,0 0 3 0 0,0 0-1 0 0,0 0 0 0 0,0 1 1 0 0,-1-1-1 0 0,1 0 0 0 0,0 0 1 0 0,0 0-1 0 0,0 0 0 0 0,0 0 1 0 0,0 0-1 0 0,-1 0 0 0 0,1 0 1 0 0,0 0-1 0 0,0 0 0 0 0,0 0 1 0 0,0 0-1 0 0,0 0 0 0 0,0 1 1 0 0,0-1-1 0 0,-1 0 0 0 0,1 0 1 0 0,0 0-1 0 0,0 0 0 0 0,0 0 1 0 0,0 0-1 0 0,0 1 0 0 0,0-1 1 0 0,0 0-1 0 0,0 0 0 0 0,0 0 1 0 0,0 0-1 0 0,0 0 0 0 0,0 1 1 0 0,0-1-1 0 0,0 0 0 0 0,0 0 1 0 0,0 0-1 0 0,0 0 0 0 0,0 1 1 0 0,0-1-1 0 0,0 0 0 0 0,0 0 0 0 0,-1 11 56 0 0,-3-5-36 0 0,3-6 132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37:30.0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35 3680 0 0,'-2'-1'167'0'0,"-3"1"-60"0"0,4 0-72 0 0,-1 0-1 0 0,0-1 1 0 0,0 1-1 0 0,0 0 1 0 0,0-1-1 0 0,-13-6 12371 0 0,29 7-11233 0 0,-10 0-931 0 0,0 0 1275 0 0,-1-1-822 0 0,112-12 1868 0 0,-20 5-1180 0 0,-82 6-1376 0 0,1 2 1 0 0,-1 0 0 0 0,0 1-1 0 0,22 3 1 0 0,-15-1-261 0 0,21-1 0 0 0,-30-1 376 0 0,-1 0-1 0 0,16 3 1 0 0,1 1 232 0 0,-21-4-346 0 0,1 0 1 0 0,-1 1-1 0 0,0 0 1 0 0,0 0-1 0 0,-1 0 1 0 0,1 1-1 0 0,0 0 1 0 0,-1 0 0 0 0,0 0-1 0 0,1 1 1 0 0,6 6-1 0 0,8 1 3 0 0,-10-1 32 0 0,-7-4-43 0 0,0-1 0 0 0,-1 1 0 0 0,1 0 0 0 0,2 10 1 0 0,6 13-270 0 0,-10-27 67 0 0,1 5 559 0 0,0-4-2391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37:31.3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0 166 10136 0 0,'0'0'777'0'0,"1"-2"-344"0"0,4-10 574 0 0,0 0-1 0 0,1 1 0 0 0,0 0 1 0 0,0 0-1 0 0,1 1 0 0 0,1 0 1 0 0,0 0-1 0 0,9-9 0 0 0,-11 14-655 0 0,-1-1-53 0 0,0 2 0 0 0,1-1 0 0 0,-1 0 0 0 0,1 1 0 0 0,0 0 0 0 0,0 0 0 0 0,1 1-1 0 0,11-5 1 0 0,-12 5-167 0 0,-6 2-113 0 0,1 1 0 0 0,-1-1 0 0 0,1 1 0 0 0,0-1 0 0 0,-1 1 0 0 0,1-1-1 0 0,0 1 1 0 0,0 0 0 0 0,-1-1 0 0 0,1 1 0 0 0,0 0 0 0 0,0-1 0 0 0,-1 1 0 0 0,1 0 0 0 0,0 0 0 0 0,0 0 0 0 0,0 0 0 0 0,-1 0 0 0 0,1 0 0 0 0,0 0 0 0 0,0 0-1 0 0,0 0 1 0 0,0 0 0 0 0,-1 0 0 0 0,1 1 0 0 0,0-1 0 0 0,0 0 0 0 0,0 1 0 0 0,2 3-19 0 0,0-1 0 0 0,0 1 0 0 0,-1 0 0 0 0,0 0 0 0 0,0 1 0 0 0,0-1 0 0 0,0 0 0 0 0,-1 1 0 0 0,0-1 0 0 0,1 1 0 0 0,-2-1 0 0 0,2 6 0 0 0,-2 6-259 0 0,1 0 1 0 0,-4 21 0 0 0,0 11-491 0 0,-5 51-1560 0 0,0 2 186 0 0,8-84 1956 0 0,0-16 91 0 0,8 10 628 0 0,-6-11-477 0 0,0 1 0 0 0,0-1-1 0 0,0 0 1 0 0,0 1 0 0 0,1-1 0 0 0,-1 0 0 0 0,0 0 0 0 0,0 0 0 0 0,0-1 0 0 0,0 1 0 0 0,1 0-1 0 0,-1-1 1 0 0,0 0 0 0 0,0 1 0 0 0,0-1 0 0 0,0 0 0 0 0,0 0 0 0 0,0 0 0 0 0,-1 0 0 0 0,1 0-1 0 0,0-1 1 0 0,2-1 0 0 0,5-6 147 0 0,0 1-1 0 0,15-19 0 0 0,-11 12-126 0 0,7-14-391 0 0,-3 5-5516 0 0,-6 15-532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5:14.6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1 123 13848 0 0,'0'0'1489'0'0,"0"1"-1409"0"0,1 0-85 0 0,3 13 40 0 0,-5 3-522 0 0,1-16 497 0 0,0 0 1 0 0,1 0 0 0 0,-1 0 0 0 0,1 0 0 0 0,0-1 0 0 0,-1 1 0 0 0,1 0 0 0 0,-1 0 0 0 0,1 0 0 0 0,0-1 0 0 0,0 1 0 0 0,0 0 0 0 0,1 1 13 0 0,1 0 92 0 0,-1 0 0 0 0,1 1 1 0 0,0-1-1 0 0,0 0 0 0 0,0 0 0 0 0,0-1 0 0 0,0 1 0 0 0,7 1 0 0 0,0 2 21 0 0,-6-3-45 0 0,1 0 0 0 0,0-1 0 0 0,0 1 0 0 0,0-1 1 0 0,0 0-1 0 0,6 0 0 0 0,19 4 316 0 0,12 5-45 0 0,1-3 0 0 0,45 3-1 0 0,-73-8-324 0 0,195 2 698 0 0,-145-4-456 0 0,200-13 146 0 0,-90 3-305 0 0,129-5 167 0 0,-6 1 229 0 0,66 6 28 0 0,-137 4-254 0 0,19-2-39 0 0,-119 3-138 0 0,80-5 44 0 0,102-5-83 0 0,127-10 194 0 0,-46 9 299 0 0,-109 4-104 0 0,-129 8-204 0 0,-10 0 32 0 0,87 0 72 0 0,-124 3-160 0 0,7-7-28 0 0,-41 11-95 0 0,-3 0-15 0 0,-20 0 27 0 0,-33-3-96 0 0,25 1 0 0 0,-37-3-109 0 0,-71-58-4988 0 0,14 8 3350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37:31.7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96 7368 0 0,'0'0'4121'0'0,"1"3"-2272"0"0,0-1-1557 0 0,-1 0 0 0 0,1 0 0 0 0,-1 0 0 0 0,0 0 0 0 0,0 1 0 0 0,0-1 0 0 0,0 0 0 0 0,0 0 0 0 0,0 0 0 0 0,-1 3 0 0 0,0-1 41 0 0,0-1 0 0 0,1 1-1 0 0,0-1 1 0 0,0 1 0 0 0,0 0 0 0 0,0-1 0 0 0,1 5 0 0 0,4 10 206 0 0,0 6 73 0 0,15 37-1 0 0,-13-44-511 0 0,0-1 0 0 0,1-1 0 0 0,1 1 0 0 0,0-1 0 0 0,17 20 0 0 0,-24-33-97 0 0,0-1 1 0 0,-1 1-1 0 0,1-1 0 0 0,0 0 0 0 0,0 0 0 0 0,0 0 0 0 0,0 0 0 0 0,0 0 0 0 0,0 0 1 0 0,0 0-1 0 0,0-1 0 0 0,1 1 0 0 0,-1-1 0 0 0,0 0 0 0 0,0 1 0 0 0,1-1 0 0 0,-1 0 1 0 0,4-1-1 0 0,-5 1-12 0 0,1 0 23 0 0,-1 0 0 0 0,1-1-1 0 0,-1 1 1 0 0,0-1 0 0 0,1 1 0 0 0,-1-1-1 0 0,1 0 1 0 0,-1 0 0 0 0,0 1 0 0 0,0-1-1 0 0,0 0 1 0 0,1 0 0 0 0,-1 0 0 0 0,0 0-1 0 0,0 0 1 0 0,0-1 0 0 0,0 1 0 0 0,-1 0-1 0 0,1 0 1 0 0,0-1 0 0 0,0 1 0 0 0,-1 0 0 0 0,1-1-1 0 0,-1 1 1 0 0,1-1 0 0 0,-1 1 0 0 0,1-3-1 0 0,0-1 70 0 0,20-79 921 0 0,-19 75-925 0 0,-1 0-1 0 0,0-1 1 0 0,-1 1 0 0 0,0 0-1 0 0,-1 0 1 0 0,1-1 0 0 0,-4-9-1 0 0,-1-11 165 0 0,4 24-188 0 0,1 1 0 0 0,-1-1 0 0 0,0 1 0 0 0,-1-1 0 0 0,1 1 0 0 0,-1-1 0 0 0,0 1 0 0 0,-1 0 0 0 0,1 0-1 0 0,-1 0 1 0 0,0 0 0 0 0,0 1 0 0 0,-6-7 0 0 0,-10-12 130 0 0,14 16-150 0 0,-1 0 0 0 0,0 1 0 0 0,0 0-1 0 0,-1-1 1 0 0,-8-5 0 0 0,13 11-26 0 0,1 0 1 0 0,-1 0-1 0 0,0 0 1 0 0,0 0-1 0 0,0 0 1 0 0,0 1-1 0 0,0-1 1 0 0,0 0-1 0 0,0 1 1 0 0,0 0-1 0 0,0-1 1 0 0,0 1-1 0 0,0 0 0 0 0,0 0 1 0 0,0 0-1 0 0,0 1 1 0 0,-1-1-1 0 0,1 0 1 0 0,0 1-1 0 0,0-1 1 0 0,0 1-1 0 0,0 0 1 0 0,1 0-1 0 0,-1 0 1 0 0,0 0-1 0 0,0 0 0 0 0,-2 2 1 0 0,1-2-91 0 0,1 1 1 0 0,0 0-1 0 0,0 0 1 0 0,0 0-1 0 0,0 1 0 0 0,0-1 1 0 0,0 0-1 0 0,1 1 1 0 0,-1-1-1 0 0,1 1 0 0 0,0-1 1 0 0,0 1-1 0 0,-2 3 1 0 0,1 3-685 0 0,0-1 1 0 0,-1 18-1 0 0,-1 3-1737 0 0,3-19 763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37:32.1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95 2304 0 0,'0'0'16838'0'0,"1"12"-14830"0"0,0-10-1910 0 0,0 0 1 0 0,1 0-1 0 0,-1 1 0 0 0,1-1 1 0 0,0 0-1 0 0,0 0 0 0 0,0-1 1 0 0,0 1-1 0 0,0 0 0 0 0,0-1 1 0 0,0 1-1 0 0,0-1 1 0 0,0 0-1 0 0,1 0 0 0 0,-1 0 1 0 0,1 0-1 0 0,-1 0 0 0 0,1 0 1 0 0,-1 0-1 0 0,4 0 0 0 0,-5-2-85 0 0,-1 1 0 0 0,1 0-1 0 0,-1 0 1 0 0,1 0 0 0 0,-1-1-1 0 0,1 1 1 0 0,0 0 0 0 0,-1 0 0 0 0,1-1-1 0 0,-1 1 1 0 0,1-1 0 0 0,-1 1-1 0 0,1 0 1 0 0,-1-1 0 0 0,0 1-1 0 0,1-1 1 0 0,-1 1 0 0 0,0-1 0 0 0,1 0-1 0 0,0 0-2 0 0,5-5 28 0 0,0 1 1 0 0,9-12-1 0 0,-14 15-20 0 0,0 1 1 0 0,0 0 0 0 0,0-1 0 0 0,0 1-1 0 0,0-1 1 0 0,0 0 0 0 0,0 1 0 0 0,-1-1-1 0 0,1 0 1 0 0,-1 1 0 0 0,1-1 0 0 0,-1 0-1 0 0,0 0 1 0 0,0 1 0 0 0,1-1 0 0 0,-1 0-1 0 0,0 0 1 0 0,-1-2 0 0 0,-1-3 350 0 0,1 2-244 0 0,0 0 0 0 0,0 1 0 0 0,-1-1-1 0 0,0 1 1 0 0,0-1 0 0 0,0 1 0 0 0,-1 0 0 0 0,1 0-1 0 0,-5-5 1 0 0,7 8-137 0 0,-1 0-1 0 0,0 0 1 0 0,0 0-1 0 0,1 0 1 0 0,-1 1-1 0 0,0-1 1 0 0,0 0-1 0 0,0 1 1 0 0,0-1-1 0 0,0 0 1 0 0,0 1-1 0 0,0-1 1 0 0,0 1-1 0 0,0 0 1 0 0,0-1-1 0 0,0 1 1 0 0,0 0 0 0 0,0 0-1 0 0,0-1 1 0 0,0 1-1 0 0,-1 0 1 0 0,1 0-1 0 0,0 0 1 0 0,0 0-1 0 0,0 1 1 0 0,0-1-1 0 0,0 0 1 0 0,0 0-1 0 0,0 1 1 0 0,-1-1-1 0 0,1 0 1 0 0,0 1-1 0 0,0-1 1 0 0,0 1-1 0 0,-1 0 1 0 0,1 0-87 0 0,-1 1 1 0 0,1-1 0 0 0,-1 0-1 0 0,1 0 1 0 0,-1 1-1 0 0,1-1 1 0 0,0 1 0 0 0,-1-1-1 0 0,1 1 1 0 0,0-1-1 0 0,0 1 1 0 0,0 0 0 0 0,0-1-1 0 0,1 1 1 0 0,-1 0-1 0 0,0 0 1 0 0,1 0 0 0 0,-1 0-1 0 0,1 0 1 0 0,0 2-1 0 0,-3 6-37 0 0,0-2-1519 0 0,3-1-3901 0 0,0 5-1212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37:48.8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3680 0 0,'0'0'12242'0'0,"2"1"-12094"0"0,6 5 55 0 0,1 0 0 0 0,14 6 0 0 0,15 10 155 0 0,-9-7-213 0 0,-23-13-109 0 0,1 1 1 0 0,-1 0-1 0 0,10 7 0 0 0,46 31 168 0 0,28 30-21 0 0,-49-42-112 0 0,-21-15-35 0 0,58 34 68 0 0,-14-6-33 0 0,28 20-76 0 0,-71-46 4 0 0,-8-6 20 0 0,-1-1-1 0 0,16 17 0 0 0,152 162 282 0 0,11-16 78 0 0,-152-139-342 0 0,40 28 36 0 0,-30-22-30 0 0,25 20-20 0 0,-23-19-22 0 0,-32-26 0 0 0,-1 1 0 0 0,21 21 0 0 0,72 73 118 0 0,-99-97-113 0 0,19 15 1 0 0,6 7-7 0 0,44 52 60 0 0,57 58-54 0 0,-115-122-4 0 0,-16-16 1 0 0,0 0 0 0 0,0 1 1 0 0,-1 0-1 0 0,8 11 0 0 0,-1 2 41 0 0,-5-7-37 0 0,1 0 0 0 0,19 22-1 0 0,133 140 59 0 0,-108-120 3 0 0,-19-14-1 0 0,63 71 63 0 0,-81-94-105 0 0,-2 1 1 0 0,15 25-1 0 0,14 16-12 0 0,43 59 105 0 0,-19-33-117 0 0,-54-71 0 0 0,0-1 0 0 0,0 0 0 0 0,17 13 0 0 0,-12-12 0 0 0,24 28 0 0 0,4 4 0 0 0,-30-31 5 0 0,17 20 1 0 0,-26-27 5 0 0,2 0-1 0 0,-1 0 1 0 0,1 0 0 0 0,17 12-1 0 0,-19-16 2 0 0,-2 1 0 0 0,1-1 0 0 0,0 1 0 0 0,4 8 0 0 0,10 10-8 0 0,-16-21-6 0 0,3 5 19 0 0,0-1-1 0 0,0 1 1 0 0,10 15-1 0 0,-13-17-13 0 0,1 0 0 0 0,0-1 0 0 0,9 9-1 0 0,-8-8 14 0 0,0 0 0 0 0,-1 0 0 0 0,9 12 0 0 0,39 51 94 0 0,-16-23-92 0 0,-25-31 44 0 0,22 22 1 0 0,-22-26-34 0 0,-1 1 1 0 0,17 23-1 0 0,-21-25-109 0 0,0-1 0 0 0,1 0 0 0 0,11 9 0 0 0,-11-10-3 0 0,1 0 0 0 0,-1 1 0 0 0,7 10 0 0 0,-12-15 156 0 0,1 1 0 0 0,0-1-1 0 0,0 0 1 0 0,1 0 0 0 0,-1 0-1 0 0,7 3 1 0 0,-6-3-110 0 0,0-1 1 0 0,0 1-1 0 0,-1 0 1 0 0,1 1-1 0 0,4 5 1 0 0,-5-4-12 0 0,1-1-1 0 0,-1 1 1 0 0,1 0 0 0 0,1-1 0 0 0,7 6-1 0 0,-4-4 214 0 0,-1 1-1 0 0,10 11 0 0 0,-10-10-122 0 0,0 0 1 0 0,12 8-1 0 0,-11-11-42 0 0,-7-4-2 0 0,0-1 0 0 0,0 0 0 0 0,0 0 0 0 0,-1 1-1 0 0,1-1 1 0 0,0 1 0 0 0,-1 0 0 0 0,1 0 0 0 0,2 3 0 0 0,-2-2-34 0 0,1 1-1 0 0,0-1 1 0 0,-1 0 0 0 0,1 0-1 0 0,0 0 1 0 0,0 0 0 0 0,1-1-1 0 0,-1 1 1 0 0,1-1 0 0 0,4 3 0 0 0,-3-2-21 0 0,0 0 1 0 0,0 0-1 0 0,0 1 1 0 0,6 6 0 0 0,2 4 151 0 0,27 26 476 0 0,-38-38-565 0 0,0 1 0 0 0,0-1-1 0 0,0 0 1 0 0,-1 0 0 0 0,1 1-1 0 0,1 3 1 0 0,-2-4-6 0 0,0 0-1 0 0,1 0 1 0 0,-1 0 0 0 0,0 0 0 0 0,1 0-1 0 0,-1 0 1 0 0,1-1 0 0 0,-1 1-1 0 0,1-1 1 0 0,0 1 0 0 0,0-1 0 0 0,2 2-1 0 0,58 35 65 0 0,-49-31-64 0 0,-9-4 0 0 0,0-1 0 0 0,0 0 0 0 0,0 1 0 0 0,0 0 0 0 0,-1 0 0 0 0,1 0 0 0 0,-1 0 0 0 0,5 7 0 0 0,-6-8 0 0 0,0 0 0 0 0,0 0 0 0 0,0 0 0 0 0,-1 0 0 0 0,1 0 0 0 0,-1 1 0 0 0,2 3 0 0 0,5 5 0 0 0,0-4 0 0 0,1 0 0 0 0,10 5 0 0 0,-9-6 0 0 0,-1 0 0 0 0,10 9 0 0 0,-11-10 0 0 0,-5-3 0 0 0,0-1 0 0 0,0 1 0 0 0,0 0 0 0 0,0 0 0 0 0,-1 0 0 0 0,1 1 0 0 0,2 2 0 0 0,16 10 5 0 0,-17-13 3 0 0,-1 1 1 0 0,1 0-1 0 0,0 0 1 0 0,-1 0-1 0 0,1 0 1 0 0,4 6-1 0 0,10 11-8 0 0,-15-18 0 0 0,-1 0 0 0 0,1 0 0 0 0,-1 1 0 0 0,0-1 0 0 0,0 1 0 0 0,0-1 0 0 0,2 5 0 0 0,-1-1 0 0 0,0 0 0 0 0,0-1 0 0 0,1 1 0 0 0,4 4 0 0 0,3 7 0 0 0,-10-15 0 0 0,0 0 0 0 0,0 0 0 0 0,0 0 0 0 0,0 0 0 0 0,1 0 0 0 0,-1-1 0 0 0,2 3 0 0 0,15 12 0 0 0,-1 1 0 0 0,-1 1 0 0 0,19 26 0 0 0,-31-39 0 0 0,1 0 0 0 0,-1 1 0 0 0,1-2 0 0 0,9 8 0 0 0,-9-8 0 0 0,1 1 0 0 0,-2-1 0 0 0,1 1 0 0 0,-1 0 0 0 0,8 10 0 0 0,4 5 0 0 0,-2-7 0 0 0,-13-8 0 0 0,2 0 0 0 0,14 9 0 0 0,-13-12 0 0 0,0 1 0 0 0,-1 0 0 0 0,1 1 0 0 0,3 3 0 0 0,2 7 0 0 0,-7-11 0 0 0,-1-1 0 0 0,1 1 0 0 0,0 0 0 0 0,1-1 0 0 0,-1 1 0 0 0,0-1 0 0 0,6 5 0 0 0,5 4-1 0 0,-5-5-5 0 0,0 0-1 0 0,0 0 1 0 0,11 6 0 0 0,13 3-109 0 0,37 26 0 0 0,-69-38 322 0 0,-1-2-205 0 0,1 0 1 0 0,0-1-1 0 0,0 1 0 0 0,-1 0 0 0 0,1 0 1 0 0,0 0-1 0 0,0 0 0 0 0,0 0 0 0 0,0-1 1 0 0,0 1-1 0 0,0 0 0 0 0,0 0 0 0 0,0 0 1 0 0,1 0-1 0 0,-1-1 0 0 0,0 1 0 0 0,0 0 1 0 0,1 0-1 0 0,0 1 0 0 0,12 13-9 0 0,-5-7 10 0 0,-3-2-2 0 0,-1-1 1 0 0,0-1-1 0 0,1 1 0 0 0,-1-1 0 0 0,1 0 0 0 0,0 0 1 0 0,0-1-1 0 0,6 5 0 0 0,-1-3 13 0 0,-1 0 0 0 0,0 2 1 0 0,14 11-1 0 0,-14-10-15 0 0,-1-1 0 0 0,1-1 0 0 0,13 8 0 0 0,-17-12 1 0 0,-1 1 0 0 0,0 0 0 0 0,0 0 0 0 0,6 6 0 0 0,6 4 0 0 0,-13-12 0 0 0,-1 0 0 0 0,0 0 0 0 0,1 1 0 0 0,-1-1 0 0 0,0 1 0 0 0,0 0 0 0 0,0-1 0 0 0,0 1 0 0 0,0 0 0 0 0,3 4 0 0 0,0 0 0 0 0,17 9 0 0 0,-12-10 0 0 0,23 14 0 0 0,-15-10 0 0 0,-12-5 0 0 0,1 0 0 0 0,-1 0 0 0 0,0 0 0 0 0,0 1 0 0 0,9 8 0 0 0,5 4 34 0 0,9 9 58 0 0,-5-8-71 0 0,-12-8 22 0 0,-5 1-32 0 0,-6-9-11 0 0,0 0 0 0 0,0-1 0 0 0,0 1 0 0 0,0-1 0 0 0,1 1 0 0 0,-1-1 0 0 0,0 1 0 0 0,1-1-1 0 0,2 2 1 0 0,21 15 11 0 0,-9-5 41 0 0,15 10 109 0 0,6-7-33 0 0,-33-14-106 0 0,0 0-1 0 0,0 0 0 0 0,0 1 1 0 0,-1 0-1 0 0,1-1 1 0 0,5 7-1 0 0,-3-3 0 0 0,22 28 174 0 0,-25-31-179 0 0,0 0 1 0 0,-1 0 0 0 0,1 0 0 0 0,3 7-1 0 0,-4-7-13 0 0,-1 0 0 0 0,1 0 0 0 0,0-1 0 0 0,0 1 0 0 0,1 0 0 0 0,-1-1-1 0 0,6 5 1 0 0,-7-7-3 0 0,0 1 0 0 0,0 0 0 0 0,0-1 0 0 0,0 1 0 0 0,0 0 0 0 0,0 0 0 0 0,0 0 0 0 0,0 0 0 0 0,-1 0 0 0 0,1 0 0 0 0,0 0 0 0 0,0 0 0 0 0,-1 0 0 0 0,1 0 0 0 0,-1 0 0 0 0,1 1 0 0 0,-1-1 0 0 0,1 0 0 0 0,-1 0 0 0 0,0 2 0 0 0,1-1 0 0 0,0 0 0 0 0,-1 0 0 0 0,1-1 0 0 0,0 1 0 0 0,0 0 0 0 0,0-1 0 0 0,0 1 0 0 0,0-1 0 0 0,0 1 0 0 0,1-1 0 0 0,-1 0 0 0 0,0 1 0 0 0,3 0 0 0 0,10 14 0 0 0,-12-14 0 0 0,0 0 0 0 0,0 1 0 0 0,0-1 0 0 0,0 0 0 0 0,0 0 0 0 0,0 0 0 0 0,1 0 0 0 0,-1 0 0 0 0,1-1 0 0 0,-1 1 0 0 0,1-1 0 0 0,0 1 0 0 0,-1-1 0 0 0,4 1 0 0 0,7 4 0 0 0,-12-6 0 0 0,0 1 0 0 0,0-1 0 0 0,0 1 0 0 0,0 0 0 0 0,0 0 0 0 0,0-1 0 0 0,0 1 0 0 0,0 0 0 0 0,0 0 0 0 0,0 1 0 0 0,1 1 0 0 0,0 0 0 0 0,0 0 0 0 0,1-1 0 0 0,-1 1 0 0 0,0-1 0 0 0,1 1 0 0 0,3 1 0 0 0,5 6 0 0 0,3 8 56 0 0,-7-10-30 0 0,17 8 34 0 0,11 3-114 0 0,-21-7 54 0 0,-12-9 0 0 0,0 0 0 0 0,55 36 0 0 0,-30-24 0 0 0,-12-6-12 0 0,21 23-240 0 0,-33-31 162 0 0,-2 1-365 0 0,7 4-1485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37:51.4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5064 0 0,'2'4'71'0'0,"0"0"0"0"0,-1 0 0 0 0,0-1 1 0 0,0 1-1 0 0,1 6 0 0 0,-1 8 3807 0 0,0-15-2647 0 0,0 0 1 0 0,0 0-1 0 0,0-1 0 0 0,1 1 1 0 0,-1 0-1 0 0,1 0 0 0 0,3 3 1 0 0,1 5-821 0 0,-4-7-191 0 0,-2-3-87 0 0,1 1 1 0 0,-1 0-1 0 0,1-1 0 0 0,0 1 0 0 0,0-1 1 0 0,0 1-1 0 0,0-1 0 0 0,0 1 0 0 0,0-1 1 0 0,0 0-1 0 0,1 1 0 0 0,2 1 0 0 0,-2-1-28 0 0,0 1 0 0 0,0-1-1 0 0,0 1 1 0 0,0 0 0 0 0,-1 0-1 0 0,1-1 1 0 0,-1 1 0 0 0,1 0-1 0 0,-1 0 1 0 0,0 0-1 0 0,0 0 1 0 0,-1 1 0 0 0,2 2-1 0 0,6 21 246 0 0,-3-15-235 0 0,0 0 0 0 0,-1 0 0 0 0,-1 1-1 0 0,0-1 1 0 0,3 23 0 0 0,-2-11-30 0 0,-2-12-23 0 0,0 0 1 0 0,0 15-1 0 0,-7 81 210 0 0,2-55-101 0 0,2-33 99 0 0,-5 28 1 0 0,-5-56-1019 0 0,11 6 654 0 0,-1-5-2746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37:55.5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99 10592 0 0,'1'3'281'0'0,"-1"-2"-225"0"0,0 0 0 0 0,1-1 0 0 0,-1 1 0 0 0,0 0 0 0 0,0 0 0 0 0,1-1 0 0 0,-1 1 1 0 0,1 0-1 0 0,-1-1 0 0 0,0 1 0 0 0,1-1 0 0 0,0 1 0 0 0,-1 0 0 0 0,1-1 0 0 0,-1 1 0 0 0,1-1 0 0 0,1 2 998 0 0,-2-5-744 0 0,0 0 1 0 0,1 0 0 0 0,-1 1 0 0 0,1-1 0 0 0,-1 0-1 0 0,1 0 1 0 0,0 0 0 0 0,0 1 0 0 0,0-1-1 0 0,1 1 1 0 0,-1-1 0 0 0,1 1 0 0 0,-1-1 0 0 0,1 1-1 0 0,0 0 1 0 0,0-1 0 0 0,0 1 0 0 0,0 0-1 0 0,0 0 1 0 0,2-1 0 0 0,6-6 477 0 0,-4 2-341 0 0,1 1 1 0 0,1 0-1 0 0,-1 0 1 0 0,10-6-1 0 0,-12 10-334 0 0,-1 0-1 0 0,0 0 1 0 0,0 1 0 0 0,0-1 0 0 0,1 1-1 0 0,-1 0 1 0 0,1 0 0 0 0,-1 0-1 0 0,10 0 1 0 0,-12 1-95 0 0,0 1 0 0 0,-1-1 0 0 0,1 0 0 0 0,0 1 0 0 0,-1 0 0 0 0,1-1 0 0 0,-1 1 0 0 0,1 0 0 0 0,-1 0 0 0 0,1 0 0 0 0,-1 0 0 0 0,1 0 0 0 0,-1 0 0 0 0,0 0 0 0 0,2 3 0 0 0,6 4 21 0 0,-7-8-34 0 0,-1 1 0 0 0,1 0 1 0 0,-1 0-1 0 0,1 0 1 0 0,-1 1-1 0 0,1-1 0 0 0,-1 0 1 0 0,0 1-1 0 0,0-1 0 0 0,1 0 1 0 0,-1 1-1 0 0,0-1 1 0 0,0 1-1 0 0,-1 0 0 0 0,1-1 1 0 0,0 1-1 0 0,0 0 0 0 0,-1 0 1 0 0,1-1-1 0 0,0 4 1 0 0,0 1 25 0 0,0-2-31 0 0,-1-1 0 0 0,0 1 0 0 0,1-1 0 0 0,-1 1 0 0 0,-1 0 0 0 0,1 0 0 0 0,0-1 0 0 0,-1 1 1 0 0,-1 4-1 0 0,-2 13-51 0 0,-10 75-433 0 0,8-59 51 0 0,-4 70 0 0 0,4-31 331 0 0,6-66 86 0 0,0-1 0 0 0,1 0 0 0 0,5 18 0 0 0,-2-20 16 0 0,1-3 24 0 0,32 15 671 0 0,-37-19-686 0 0,1 0 0 0 0,-1 0 1 0 0,1 0-1 0 0,-1 0 0 0 0,1 0 0 0 0,-1 0 0 0 0,1 0 0 0 0,-1 0 1 0 0,1 0-1 0 0,-1 0 0 0 0,1 0 0 0 0,-1 0 0 0 0,1-1 1 0 0,-1 1-1 0 0,1 0 0 0 0,-1 0 0 0 0,0-1 0 0 0,1 1 0 0 0,-1 0 1 0 0,1-1-1 0 0,1 0 23 0 0,10 0 103 0 0,-10 2-101 0 0,1-1 0 0 0,0 0 0 0 0,0 0 0 0 0,-1 0 1 0 0,1 0-1 0 0,0-1 0 0 0,0 1 0 0 0,-1-1 0 0 0,1 1 1 0 0,4-3-1 0 0,-2 1-291 0 0,1-1 0 0 0,-1 1 0 0 0,0-1 0 0 0,0 0 0 0 0,0-1 0 0 0,0 1 0 0 0,-1-1 0 0 0,7-7 0 0 0,-2 3-1669 0 0,1 0-5313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37:56.0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1 6912 0 0,'0'0'11561'0'0,"-7"5"-9325"0"0,5-4-2090 0 0,0 0 1 0 0,1 1-1 0 0,-1-1 1 0 0,0 0 0 0 0,0 1-1 0 0,1-1 1 0 0,-1 1-1 0 0,0 0 1 0 0,1-1 0 0 0,0 1-1 0 0,-1 0 1 0 0,1 0-1 0 0,0 0 1 0 0,0 0-1 0 0,-1 2 1 0 0,-5 12 237 0 0,-2 5-113 0 0,7-11-221 0 0,1 0 0 0 0,0 0 0 0 0,1 1 0 0 0,1-1 0 0 0,-1 0 0 0 0,1 0 0 0 0,1 0 0 0 0,4 14 0 0 0,-6-21-51 0 0,1-1-1 0 0,0 1 0 0 0,0-1 1 0 0,0 1-1 0 0,0-1 0 0 0,0 0 1 0 0,0 0-1 0 0,1 0 0 0 0,-1 1 1 0 0,4 2-1 0 0,-1-1-74 0 0,0-1 0 0 0,0 0 0 0 0,1 0 1 0 0,-1 0-1 0 0,1-1 0 0 0,6 3 0 0 0,-1-1 65 0 0,-8-3 67 0 0,1 0 0 0 0,0 0 0 0 0,0-1 0 0 0,0 1 0 0 0,0-1 0 0 0,5 1 0 0 0,-8-1-41 0 0,1 0 0 0 0,0 0 0 0 0,0 0 0 0 0,0 1 0 0 0,0-1 0 0 0,0 0-1 0 0,0 1 1 0 0,0-1 0 0 0,-1 1 0 0 0,1-1 0 0 0,0 1 0 0 0,1 0 0 0 0,5 4 18 0 0,38 16 39 0 0,-10-4-13 0 0,-32-15-58 0 0,1 1-1 0 0,-1-1 1 0 0,0 1 0 0 0,0 0 0 0 0,0 0 0 0 0,0 0 0 0 0,0 0 0 0 0,0 0 0 0 0,-1 1 0 0 0,3 4 0 0 0,6 7 10 0 0,-7-9 9 0 0,0 0 0 0 0,-1 0 0 0 0,6 10 0 0 0,-8-13-16 0 0,0 0 1 0 0,0 0-1 0 0,0 0 0 0 0,0 0 1 0 0,0 0-1 0 0,-1 0 0 0 0,1 0 1 0 0,-1 0-1 0 0,0 0 1 0 0,0 4-1 0 0,-3 8 37 0 0,3-11-31 0 0,-1 1 1 0 0,0-1 0 0 0,0 0 0 0 0,0 0 0 0 0,0 0 0 0 0,-1 0-1 0 0,1 0 1 0 0,-1 0 0 0 0,0 0 0 0 0,-1 0 0 0 0,1 0-1 0 0,-4 3 1 0 0,-5 6 3 0 0,9-10-11 0 0,-1 1 1 0 0,1-1-1 0 0,-1-1 0 0 0,0 1 1 0 0,0 0-1 0 0,0-1 0 0 0,0 1 1 0 0,0-1-1 0 0,0 0 1 0 0,-5 2-1 0 0,6-3-1 0 0,1-1 1 0 0,-1 0-1 0 0,0 1 1 0 0,1-1-1 0 0,-1 0 0 0 0,1 0 1 0 0,-1 0-1 0 0,1 0 1 0 0,-1 0-1 0 0,0-1 1 0 0,1 1-1 0 0,-1 0 0 0 0,-1-1 1 0 0,-1-1 5 0 0,1 0 0 0 0,-1 0 1 0 0,0 0-1 0 0,1 0 0 0 0,0 0 1 0 0,-6-6-1 0 0,-10-4 109 0 0,17 11-98 0 0,-1-1 0 0 0,1 1 0 0 0,0-1-1 0 0,0 1 1 0 0,-1-1 0 0 0,1 0 0 0 0,0 0-1 0 0,0 0 1 0 0,1 0 0 0 0,-1 0 0 0 0,0 0-1 0 0,-1-3 1 0 0,-9-15 344 0 0,10 16-361 0 0,1 1 0 0 0,-1-1 0 0 0,1 0 0 0 0,-1 0 0 0 0,1 0-1 0 0,0 0 1 0 0,0-1 0 0 0,1 1 0 0 0,-1 0 0 0 0,1 0 0 0 0,1-7 0 0 0,0-5-4 0 0,7-28 1 0 0,-1 7 2 0 0,15-57 799 0 0,-21 85-870 0 0,0-1-1 0 0,0 1 0 0 0,-1 0 1 0 0,0 0-1 0 0,-1-11 0 0 0,0 17-81 0 0,1 1 1 0 0,0-1-1 0 0,1 1 0 0 0,-1-1 1 0 0,0 1-1 0 0,1-1 0 0 0,-1 1 0 0 0,1-1 1 0 0,0 1-1 0 0,0 0 0 0 0,0-1 0 0 0,0 1 1 0 0,2-2-1 0 0,2-7-2196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37:56.5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47 11056 0 0,'0'0'8310'0'0,"1"10"-5675"0"0,3 8-2261 0 0,-3-14-278 0 0,0 0 0 0 0,0 0 0 0 0,0 0-1 0 0,0 0 1 0 0,4 7 0 0 0,-2-9-31 0 0,-2-1-57 0 0,0-1 0 0 0,1 0 0 0 0,-1 1-1 0 0,0-1 1 0 0,0 0 0 0 0,1 1 0 0 0,-1 0 0 0 0,0-1-1 0 0,0 1 1 0 0,0 0 0 0 0,0 0 0 0 0,0-1 0 0 0,0 1-1 0 0,0 0 1 0 0,0 0 0 0 0,1 1 0 0 0,2 3 17 0 0,-3-5 129 0 0,10 0 22 0 0,-9-1-125 0 0,1 1 0 0 0,-1-1 0 0 0,0 0 0 0 0,0 0 0 0 0,0 0 0 0 0,0 0 0 0 0,0 0 0 0 0,0-1 0 0 0,0 1 0 0 0,0 0 0 0 0,0-1 0 0 0,0 0 0 0 0,-1 1 0 0 0,1-1 0 0 0,-1 0 0 0 0,1 0 0 0 0,-1 0 0 0 0,0 0 0 0 0,0 0 0 0 0,0 0 0 0 0,0 0 0 0 0,0 0 0 0 0,0 0 0 0 0,0-1 0 0 0,-1 1 0 0 0,1 0 0 0 0,-1-1 0 0 0,0 1 0 0 0,1 0 0 0 0,-1-1 0 0 0,-1-3 0 0 0,1 5-15 0 0,0-1 0 0 0,-1 1 0 0 0,1 0 0 0 0,-1-1 0 0 0,1 1-1 0 0,-1 0 1 0 0,0 0 0 0 0,0-1 0 0 0,0 1 0 0 0,1 0 0 0 0,-1 0 0 0 0,-2-1-1 0 0,-3-6 89 0 0,3 4-88 0 0,0 0 0 0 0,-1 0 1 0 0,0 0-1 0 0,0 0 0 0 0,0 1 1 0 0,0 0-1 0 0,-7-4 0 0 0,10 6-44 0 0,-1 0-1 0 0,0 0 0 0 0,0 0 0 0 0,-1 0 0 0 0,1 1 0 0 0,0-1 0 0 0,0 1 0 0 0,-3-1 0 0 0,4 1-50 0 0,0 0 1 0 0,0 0-1 0 0,0 0 1 0 0,1 1-1 0 0,-1-1 1 0 0,0 0 0 0 0,0 0-1 0 0,1 1 1 0 0,-1-1-1 0 0,0 0 1 0 0,1 1-1 0 0,-1-1 1 0 0,0 1 0 0 0,1-1-1 0 0,-1 1 1 0 0,1-1-1 0 0,-1 1 1 0 0,1 0-1 0 0,-1-1 1 0 0,1 1-1 0 0,-1 0 1 0 0,1-1 0 0 0,0 1-1 0 0,-1 0 1 0 0,1 0-1 0 0,-6 9-1261 0 0,0-2-64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38:00.4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33 3224 0 0,'-4'6'49'0'0,"3"-4"7"0"0,0-1-1 0 0,0 0 1 0 0,0 1 0 0 0,0-1 0 0 0,1 0-1 0 0,-1 1 1 0 0,1-1 0 0 0,-2 4 0 0 0,2-10 1328 0 0,-1 1 1 0 0,0-1 0 0 0,-1-10 10287 0 0,12 24-7954 0 0,-1-1-3584 0 0,1 0 0 0 0,0-1 0 0 0,0 0 1 0 0,16 8-1 0 0,-11-10 15 0 0,-9-2-86 0 0,0 0-1 0 0,0-1 1 0 0,0 0-1 0 0,1-1 1 0 0,-1 0-1 0 0,10 1 1 0 0,55 2 615 0 0,109-17-342 0 0,-101 8-112 0 0,-29-2-145 0 0,-28 5-76 0 0,1-2 0 0 0,-1 0 0 0 0,36-12 0 0 0,-42 8 46 0 0,-14 7-43 0 0,0 0 1 0 0,0 0-1 0 0,1 0 1 0 0,-1 0-1 0 0,0 0 0 0 0,0 0 1 0 0,1 1-1 0 0,2-1 1 0 0,36-16 3 0 0,-39 17-109 0 0,1 0 0 0 0,-1-1 0 0 0,0 0 0 0 0,0 1 0 0 0,0-1 0 0 0,0 0 0 0 0,0 0 0 0 0,0 0 0 0 0,0 0 0 0 0,-1 0 0 0 0,1-1 0 0 0,0 1 0 0 0,-1-1 0 0 0,1 1 0 0 0,1-3 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38:03.4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 79 5984 0 0,'-6'14'179'0'0,"-13"22"622"0"0,18-36-254 0 0,0 1-1 0 0,0-1 1 0 0,0 0 0 0 0,0 0 0 0 0,0 0 0 0 0,0 1 0 0 0,-1-1 0 0 0,1 0-1 0 0,0 0 1 0 0,0-1 0 0 0,0 1 0 0 0,0 0 0 0 0,0 0 0 0 0,0 0 0 0 0,0-1-1 0 0,0 1 1 0 0,0-1 0 0 0,0 1 0 0 0,-2-1 0 0 0,3 0-437 0 0,0 1 1 0 0,0-1 0 0 0,0 1-1 0 0,0 0 1 0 0,-1-1 0 0 0,1 1-1 0 0,0-1 1 0 0,0 1-1 0 0,-1 0 1 0 0,1 0 0 0 0,0-1-1 0 0,-1 1 1 0 0,1 0 0 0 0,0-1-1 0 0,-1 1 1 0 0,1 0-1 0 0,-1 0 1 0 0,1-1 0 0 0,-1 1-1 0 0,1 0 70 0 0,-1 0 0 0 0,0-1 0 0 0,1 1 0 0 0,-1 0 0 0 0,1-1 0 0 0,-1 1 0 0 0,1-1 0 0 0,-1 1-1 0 0,1 0 1 0 0,-1-1 0 0 0,1 1 0 0 0,0-1 0 0 0,-1 1 0 0 0,1-1 0 0 0,-1 0 0 0 0,1 1 0 0 0,0-1 0 0 0,0 1 0 0 0,-1-1-1 0 0,1 0 1 0 0,0 0 0 0 0,0-3-114 0 0,0 1-1 0 0,1-1 0 0 0,-1 1 1 0 0,1 0-1 0 0,0-1 1 0 0,0 1-1 0 0,0 0 0 0 0,0-1 1 0 0,1 1-1 0 0,-1 0 1 0 0,1 0-1 0 0,0 0 0 0 0,0 1 1 0 0,0-1-1 0 0,0 0 0 0 0,0 1 1 0 0,1-1-1 0 0,-1 1 1 0 0,1 0-1 0 0,0 0 0 0 0,0 0 1 0 0,5-3-1 0 0,1-1-46 0 0,1 0-1 0 0,0 1 0 0 0,0 1 0 0 0,1-1 1 0 0,-1 2-1 0 0,15-4 0 0 0,-6 4-18 0 0,-16 4 0 0 0,1 0 0 0 0,22-1 0 0 0,-10 1-1 0 0,-13 1-4 0 0,-2 0-3 0 0,1-1 0 0 0,-1 0 1 0 0,1 0 0 0 0,-1 0 0 0 0,1 1 0 0 0,-1-1-1 0 0,0 0 1 0 0,0 1 0 0 0,2 2 0 0 0,0 0-2 0 0,-2-2 9 0 0,1 0 0 0 0,-1 0 0 0 0,0 1 0 0 0,0-1 0 0 0,0 0 0 0 0,-1 0 0 0 0,1 0 0 0 0,0 1 0 0 0,-1-1 0 0 0,0 0 0 0 0,1 1 0 0 0,-1-1 0 0 0,0 0 0 0 0,0 1 0 0 0,0-1 0 0 0,-1 1 0 0 0,0 3 0 0 0,0 10 0 0 0,-5 95-166 0 0,0 2-22 0 0,5-72 144 0 0,-1-25 86 0 0,2 1 1 0 0,2 27 0 0 0,4 12-106 0 0,-3-38-275 0 0,-2-7 34 0 0,0-1 0 0 0,2 0-1 0 0,5 19 1 0 0,-7-27 16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38:03.8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4 176 11288 0 0,'0'0'3397'0'0,"0"0"-3309"0"0,0 0 1 0 0,-1 0 0 0 0,1 0-1 0 0,0 0 1 0 0,0 0-1 0 0,0 0 1 0 0,0 0-1 0 0,0-1 1 0 0,-1 1-1 0 0,1 0 1 0 0,0 0 0 0 0,0 0-1 0 0,0 0 1 0 0,0 0-1 0 0,0 0 1 0 0,0 0-1 0 0,0 0 1 0 0,-1-1 0 0 0,1 1-1 0 0,0 0 1 0 0,0 0-1 0 0,0 0 1 0 0,0 0-1 0 0,0 0 1 0 0,0-1-1 0 0,0 1 1 0 0,0 0 0 0 0,0 0-1 0 0,0 0 1 0 0,0 0-1 0 0,0-1 1 0 0,0 1-1 0 0,0 0 1 0 0,0 0-1 0 0,0 0 1 0 0,0 0 0 0 0,0 0-1 0 0,0-1 1 0 0,0 1-1 0 0,0 0 1 0 0,0 0-1 0 0,0 0 1 0 0,0 0 0 0 0,1-1-1 0 0,17-19 1479 0 0,-12 13-1235 0 0,0 0 0 0 0,0 1-1 0 0,1 0 1 0 0,0 0 0 0 0,11-7-1 0 0,40-24 633 0 0,-40 27-909 0 0,-15 9-38 0 0,1-1-1 0 0,-1 0 1 0 0,0 0 0 0 0,1 0-1 0 0,2-3 1 0 0,31-24-1529 0 0,-25 15-379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5:19.0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46 193 3224 0 0,'-45'-19'9198'0'0,"52"16"-8960"0"0,0 1 0 0 0,1 0 0 0 0,-1 0 0 0 0,1 0 0 0 0,-1 1 0 0 0,1 1 0 0 0,0-1 0 0 0,12 1 0 0 0,11-1 276 0 0,19-1 262 0 0,69 4 0 0 0,-46 2-490 0 0,-15-2-124 0 0,65 11-1 0 0,125 20-161 0 0,121 14 0 0 0,-186-20 0 0 0,6-3 2 0 0,200 31 143 0 0,-10 4 196 0 0,58-2-365 0 0,-24-23 304 0 0,-203-25-280 0 0,-151-8-2 0 0,-38-2 7 0 0,1 2 0 0 0,28 3-1 0 0,-37-1 11 0 0,-6-2-35 0 0,0 0 0 0 0,1 0 0 0 0,-1-1 0 0 0,12 0 0 0 0,-31-9-235 0 0,1 4 193 0 0,-1 1-1 0 0,-21-5 1 0 0,9 3 40 0 0,-7-2-52 0 0,-39-3 1 0 0,1 0 69 0 0,-202-29-63 0 0,49 10 70 0 0,60 14-3 0 0,52 7 0 0 0,-184-31 0 0 0,67 17-17 0 0,46 6-38 0 0,-249-24 55 0 0,300 31 0 0 0,32-5 0 0 0,37 5 0 0 0,-27-4 126 0 0,-37-4 278 0 0,86 12-249 0 0,0-2 0 0 0,1-1 1 0 0,-50-20-1 0 0,69 22-52 0 0,-21-12 1 0 0,32 13-94 0 0,2 0-23 0 0,5 5-51 0 0,3 1 8 0 0,23 1 57 0 0,28 3-1 0 0,-49-3 9 0 0,0-1 0 0 0,1 0-1 0 0,-1 0 1 0 0,0 0-1 0 0,0-1 1 0 0,6-1-1 0 0,16-1 3 0 0,94-4 92 0 0,-83 4-89 0 0,39-11-14 0 0,19 0 44 0 0,-78 11-34 0 0,21-5 1 0 0,-19 3 25 0 0,31-2 1 0 0,86-1 121 0 0,-36 4-126 0 0,-13 2 11 0 0,-37-3 9 0 0,67-3 3 0 0,20 2 27 0 0,-95 4-58 0 0,-25 1 2 0 0,-1 1 0 0 0,1 0 0 0 0,18 3 0 0 0,59 10 212 0 0,-46-7-45 0 0,50 12 0 0 0,-63-10-120 0 0,16 4-2 0 0,32 10-71 0 0,-33-11 0 0 0,6 2 62 0 0,26 8 22 0 0,99 27-189 0 0,-39-12 448 0 0,-44-14-129 0 0,14 4-60 0 0,-15 3-116 0 0,77 27 4 0 0,-88-25-19 0 0,40 18 18 0 0,-50-18-33 0 0,-41-19 3 0 0,-1 3 1 0 0,-1 0-1 0 0,40 27 1 0 0,-54-31 21 0 0,22 11-1 0 0,4 1 31 0 0,35 16 15 0 0,-5-2-155 0 0,-59-29 98 0 0,1 0 1 0 0,28 8-1 0 0,-44-16-21 0 0,2 1 7 0 0,1 1 1 0 0,0-1-1 0 0,-1 1 0 0 0,1-1 1 0 0,-1 1-1 0 0,1 1 0 0 0,-1-1 1 0 0,0 0-1 0 0,5 5 0 0 0,-5-4-5 0 0,1-1 0 0 0,-1 0 0 0 0,1 1 0 0 0,0-1 0 0 0,0-1 0 0 0,0 1 0 0 0,0 0 0 0 0,0-1 0 0 0,0 0 0 0 0,8 1-1 0 0,-6-1 8 0 0,1 1 0 0 0,-1 0-1 0 0,0 0 1 0 0,9 4-1 0 0,47 23 26 0 0,-37-19 13 0 0,37 22 0 0 0,-49-24-25 0 0,1 0-1 0 0,17 6 0 0 0,-16-6-21 0 0,-4 2 0 0 0,28 33 64 0 0,-35-38-51 0 0,0-1 0 0 0,1 0 0 0 0,-1 0 0 0 0,1 0 1 0 0,9 6-1 0 0,13 10 52 0 0,-23-17-43 0 0,0-1-1 0 0,0 1 1 0 0,0 0-1 0 0,7 2 1 0 0,-7-3 4 0 0,0 0 1 0 0,0 1-1 0 0,0-1 1 0 0,6 6-1 0 0,-5-4-8 0 0,0-1-1 0 0,0 1 1 0 0,9 3-1 0 0,-10-5-9 0 0,0 0-1 0 0,0 1 0 0 0,-1-1 0 0 0,1 1 1 0 0,0 0-1 0 0,-1 0 0 0 0,5 4 0 0 0,-5-3 13 0 0,1 0 0 0 0,-1 0 0 0 0,1-1 0 0 0,0 1 0 0 0,8 5 0 0 0,-11-9-12 0 0,1 1-1 0 0,-1 0 1 0 0,1 1-1 0 0,-1-1 1 0 0,0 0 0 0 0,1 0-1 0 0,-1 0 1 0 0,0 1-1 0 0,0-1 1 0 0,0 1 0 0 0,0-1-1 0 0,0 1 1 0 0,0-1-1 0 0,0 1 1 0 0,0 2 0 0 0,0-1-21 0 0,1-1 1 0 0,-1 0 0 0 0,0 0-1 0 0,1 0 1 0 0,-1 1 0 0 0,1-2 0 0 0,-1 1-1 0 0,1 0 1 0 0,0 0 0 0 0,0 0-1 0 0,0-1 1 0 0,2 2 0 0 0,14 14-15 0 0,-15-14 51 0 0,0 0-1 0 0,0 0 1 0 0,0-1-1 0 0,1 1 1 0 0,-1 0-1 0 0,6 2 1 0 0,14 11 12 0 0,16 15-36 0 0,-35-29 0 0 0,-1 0 0 0 0,0 1 0 0 0,0-1 0 0 0,0 1 0 0 0,-1 0 0 0 0,1 0 0 0 0,-1 0 0 0 0,5 6 0 0 0,-5-6 0 0 0,-1-1 0 0 0,2 0 0 0 0,-1 0 0 0 0,0 0 0 0 0,0 0 0 0 0,1 0 0 0 0,-1 0 0 0 0,1-1 0 0 0,3 2 0 0 0,-3-1 0 0 0,8 8 0 0 0,16 37 0 0 0,-26-46 0 0 0,-1 0 0 0 0,1 0 0 0 0,-1 0 0 0 0,0 0 0 0 0,1 1 0 0 0,-1-1 0 0 0,0 0 0 0 0,1 1 0 0 0,-1-1 0 0 0,0 0 0 0 0,0 0 0 0 0,0 1 0 0 0,0 1 0 0 0,-1-2 0 0 0,1 0 0 0 0,0 0 0 0 0,0 0 0 0 0,0 0 0 0 0,0 0 0 0 0,0 0 0 0 0,0 0 0 0 0,1 0 0 0 0,-1 0 0 0 0,0 0 0 0 0,0 0 0 0 0,1 0 0 0 0,-1-1 0 0 0,1 1 0 0 0,-1 0 0 0 0,1 0 0 0 0,-1 0 0 0 0,1 1 0 0 0,13 10 0 0 0,-12-11 0 0 0,0 0 0 0 0,0 1 0 0 0,0-1 0 0 0,-1 1 0 0 0,1 0 0 0 0,0-1 0 0 0,-1 1 0 0 0,0 0 0 0 0,1 0 0 0 0,-1 0 0 0 0,0 0 0 0 0,0 0 0 0 0,1 2 0 0 0,0 0 0 0 0,0 0 0 0 0,0 0 0 0 0,0-1 0 0 0,0 1 0 0 0,1-1 0 0 0,0 0 0 0 0,-1 0 0 0 0,1 0 0 0 0,5 4 0 0 0,-5-5 0 0 0,0 1 0 0 0,0 0 0 0 0,0 0 0 0 0,0 0 0 0 0,-1 1 0 0 0,1-1 0 0 0,-1 1 0 0 0,0-1 0 0 0,3 6 0 0 0,-4-7 0 0 0,0 0 1 0 0,0 0-1 0 0,0 0 0 0 0,1 0 0 0 0,-1 0 0 0 0,1 0 0 0 0,0 0 0 0 0,0-1 0 0 0,-1 1 0 0 0,1 0 0 0 0,0-1 1 0 0,0 0-1 0 0,4 2 0 0 0,-3-1-3 0 0,0 0 0 0 0,0 0 1 0 0,0 0-1 0 0,0 1 0 0 0,3 3 1 0 0,6 8-69 0 0,-8-9 71 0 0,1 0-1 0 0,-1 0 1 0 0,0 1-1 0 0,5 11 0 0 0,-7-15 1 0 0,-1 0 0 0 0,1 0 0 0 0,-1 0 0 0 0,1 0 0 0 0,0 0 0 0 0,0 0 0 0 0,2 1 0 0 0,-2-2 0 0 0,-1 0 0 0 0,1 1 0 0 0,-1-1 0 0 0,1 0 0 0 0,-1 1 0 0 0,0-1 0 0 0,0 1 0 0 0,1-1 0 0 0,-1 1 0 0 0,0 0 0 0 0,-1 0 0 0 0,2 1 0 0 0,-1 0 0 0 0,-1-2 0 0 0,13 13 0 0 0,-7-6 0 0 0,-4-6 0 0 0,-1 0 0 0 0,1 0 0 0 0,-1 0 0 0 0,1 0 0 0 0,0 0 0 0 0,-1-1 0 0 0,1 1 0 0 0,0-1 0 0 0,0 0 0 0 0,0 1 0 0 0,0-1 0 0 0,3 1 0 0 0,1 0 0 0 0,-4-2 0 0 0,-1 1 0 0 0,1-1 0 0 0,0 1 0 0 0,0 0 0 0 0,-1 0 0 0 0,1 0 0 0 0,0 0 0 0 0,-1 0 0 0 0,1 0 0 0 0,-1 0 0 0 0,3 2 0 0 0,-1 1-2 0 0,-1-1 3 0 0,23 12 12 0 0,-24-14 7 0 0,3 2 20 0 0,7 12 40 0 0,-3-4-80 0 0,-1 2-64 0 0,-7-12 63 0 0,1 1 0 0 0,-1-1 0 0 0,0 0 0 0 0,1 0 1 0 0,-1 0-1 0 0,0 0 0 0 0,1 0 0 0 0,0 0 0 0 0,-1 0 0 0 0,1 0 0 0 0,-1 0 0 0 0,1-1 0 0 0,0 1 0 0 0,0 0 0 0 0,1 1 0 0 0,1 0 0 0 0,34 27 17 0 0,-35-26 48 0 0,12 33-144 0 0,-13-30 80 0 0,0-5 0 0 0,-1 1 0 0 0,1 0 0 0 0,-1-1 0 0 0,1 1 0 0 0,0-1 0 0 0,-1 1 0 0 0,1-1 0 0 0,0 0 0 0 0,0 1 0 0 0,1 0 0 0 0,5 7 0 0 0,15 22 0 0 0,9 3 0 0 0,-29-32 0 0 0,-1 0 0 0 0,1 0 0 0 0,0-1 0 0 0,0 1 0 0 0,0 0 0 0 0,0-1 0 0 0,0 1 0 0 0,0-1 0 0 0,0 0 0 0 0,4 2 0 0 0,-4-2 0 0 0,1 0 0 0 0,-1 0 0 0 0,0 1 0 0 0,0-1 0 0 0,0 1 0 0 0,0-1 0 0 0,0 1 0 0 0,2 2 0 0 0,39 39 80 0 0,-22-17-30 0 0,12 6-124 0 0,-28-29 58 0 0,1 2 11 0 0,0-1 0 0 0,1 0 1 0 0,-1 0-1 0 0,1 0 0 0 0,0 0 0 0 0,0-1 1 0 0,0-1-1 0 0,1 1 0 0 0,7 1 0 0 0,-12-4 5 0 0,0 0 0 0 0,0 0 0 0 0,-1 1 0 0 0,1-1 0 0 0,0 1 0 0 0,-1 0 0 0 0,1-1 0 0 0,0 1 0 0 0,-1 0 0 0 0,5 3 0 0 0,16 7 0 0 0,-14-7 0 0 0,-9-3 0 0 0,0-1 0 0 0,0 0 0 0 0,0 0 0 0 0,0 0 0 0 0,0 0 0 0 0,0 0 0 0 0,0 0 0 0 0,0 1 0 0 0,0-1 0 0 0,0 0 0 0 0,0 0 0 0 0,0 0 0 0 0,0 0 0 0 0,0 0 0 0 0,0 0 0 0 0,0 1 0 0 0,0-1 0 0 0,-1 0 0 0 0,1 0 0 0 0,0 0 0 0 0,0 0 0 0 0,0 0 0 0 0,0 0 0 0 0,0 0 0 0 0,0 0 0 0 0,0 0 0 0 0,0 1 0 0 0,0-1 0 0 0,0 0 0 0 0,-1 0 0 0 0,1 0 0 0 0,0 0 0 0 0,0 0 0 0 0,0 0 0 0 0,0 0 0 0 0,0 0 0 0 0,0 0 0 0 0,0 0 0 0 0,-1 0 0 0 0,1 0 0 0 0,0 0 0 0 0,0 0 0 0 0,0 0 0 0 0,-16-8 0 0 0,10 4 0 0 0,-92-47 0 0 0,27 16 0 0 0,-11-3 0 0 0,24 12 0 0 0,34 17 0 0 0,-27-17 0 0 0,30 15 0 0 0,-1 1 0 0 0,-40-14 0 0 0,-49-8 0 0 0,15 6 0 0 0,-94-23 0 0 0,93 26 0 0 0,56 15 0 0 0,26 6 0 0 0,1-1 0 0 0,-24-8 0 0 0,-128-40 0 0 0,79 27 0 0 0,-96-20 57 0 0,23 8 14 0 0,63 16-46 0 0,63 14 0 0 0,-42-12 0 0 0,5-7 48 0 0,33 11 9 0 0,-71-16 0 0 0,-1 3 15 0 0,28 6-50 0 0,-61-16-19 0 0,4 1 43 0 0,113 29-48 0 0,0-2 0 0 0,-34-15 1 0 0,1-1-17 0 0,-148-42 57 0 0,100 31 32 0 0,18 5-10 0 0,-8-1-12 0 0,39 13-174 0 0,38 12 26 0 0,-35-9 0 0 0,42 13 110 0 0,0 0-1 0 0,1 0 1 0 0,0-1-1 0 0,-1-1 0 0 0,2 0 1 0 0,-15-9-1 0 0,-38-15-259 0 0,45 18 209 0 0,14 9 16 0 0,1 0 0 0 0,0 0 0 0 0,0-1 0 0 0,0 0 0 0 0,0 1 0 0 0,1-1-1 0 0,-1-1 1 0 0,1 1 0 0 0,0 0 0 0 0,-4-5 0 0 0,6 6 58 0 0,0 2-45 0 0,0 0 0 0 0,1 0 0 0 0,-1-1 0 0 0,0 1-1 0 0,0 0 1 0 0,0 0 0 0 0,0-1 0 0 0,1 1 0 0 0,-1-1 0 0 0,0 1 0 0 0,0 0 0 0 0,1-1 0 0 0,-1 0 0 0 0,0 1 0 0 0,0-1 0 0 0,1 1 0 0 0,-1-1 0 0 0,1 0 0 0 0,-1 1 0 0 0,1-1 0 0 0,-1 0 0 0 0,0-1 0 0 0,1 1 9 0 0,-1 0 0 0 0,0 0 0 0 0,1 1 1 0 0,-1-1-1 0 0,0 0 0 0 0,1 0 0 0 0,-1 0 0 0 0,0 1 0 0 0,0-1 0 0 0,1 1 0 0 0,-1-1 1 0 0,0 0-1 0 0,0 1 0 0 0,0 0 0 0 0,0-1 0 0 0,-1 0 0 0 0,1-9-25 0 0,0 9 2 0 0,1 1 0 0 0,-1-1 0 0 0,1 0 0 0 0,-1 1 0 0 0,1-1-1 0 0,0 0 1 0 0,-1 0 0 0 0,1 1 0 0 0,0-1 0 0 0,0 0 0 0 0,-1 0 0 0 0,1 0 0 0 0,0 1 0 0 0,0-1 0 0 0,0 0 0 0 0,0 0 0 0 0,0 0 0 0 0,0 0 0 0 0,0 1 0 0 0,0-1 0 0 0,0 0 0 0 0,1 0 0 0 0,-1 0 0 0 0,0 1 0 0 0,1-1 0 0 0,-1 0 0 0 0,1-1 0 0 0,13-23 67 0 0,-10 19-47 0 0,-1 3-8 0 0,-1-1-1 0 0,1 1 1 0 0,-1-1 0 0 0,0 1 0 0 0,3-8 0 0 0,-3 5-9 0 0,-1 0 1 0 0,0 0-1 0 0,0 0 1 0 0,-1-1 0 0 0,0-8-1 0 0,-1 10-48 0 0,0 0 0 0 0,-1 0-1 0 0,0 1 1 0 0,0-1 0 0 0,0 1-1 0 0,0-1 1 0 0,-1 1 0 0 0,-3-5-1 0 0,4 7 30 0 0,1 1 0 0 0,0-1 0 0 0,-1 1 0 0 0,0-1 0 0 0,1 1-1 0 0,-1-1 1 0 0,1 1 0 0 0,-1 0 0 0 0,-3-2 0 0 0,-8-5 7 0 0,-9-8-2 0 0,0 1 0 0 0,0 1 1 0 0,-2 1-1 0 0,-41-18 0 0 0,34 16 11 0 0,-6-2 0 0 0,-17-4 0 0 0,36 14 0 0 0,0 0 0 0 0,-31-7 0 0 0,-90-14-21 0 0,91 14-175 0 0,34 10 151 0 0,-26-6 1 0 0,-14-4 264 0 0,39 9-232 0 0,0 1-1 0 0,-29-3 0 0 0,31 5-34 0 0,-1 0-1 0 0,1-1 0 0 0,-21-7 1 0 0,19 6 93 0 0,-1 1 1 0 0,0 0 0 0 0,-25 0-1 0 0,-19-4-38 0 0,-40-8-8 0 0,87 14 13 0 0,0-1-1 0 0,-18-6 0 0 0,20 5 6 0 0,0 0 1 0 0,1 1-1 0 0,-1 0 0 0 0,-12 0 0 0 0,10 3-57 0 0,0-2 1 0 0,0 0-1 0 0,0 0 0 0 0,1-1 0 0 0,-1 0 0 0 0,-13-6 0 0 0,-49-10 169 0 0,73 17-146 0 0,0 1-1 0 0,0 0 1 0 0,0-1 0 0 0,0 1 0 0 0,0 0 0 0 0,0 0 0 0 0,-4 0 0 0 0,4 1 15 0 0,0-1 1 0 0,0 0 0 0 0,1 0 0 0 0,-1 0-1 0 0,0 0 1 0 0,1 0 0 0 0,-1 0-1 0 0,0-1 1 0 0,1 1 0 0 0,-1-1-1 0 0,0 1 1 0 0,1-1 0 0 0,-3 0-1 0 0,0-1 43 0 0,0 0-1 0 0,0 0 1 0 0,0 1-1 0 0,0-1 1 0 0,-7 0-1 0 0,4 0-14 0 0,-29 2-203 0 0,27-1 140 0 0,6 1 27 0 0,0-1 1 0 0,0 1 0 0 0,1-1-1 0 0,-1 0 1 0 0,0 0-1 0 0,1 0 1 0 0,-1 0 0 0 0,-4-3-1 0 0,-12-2 34 0 0,0 2-34 0 0,7-1-9 0 0,10 3 25 0 0,1 1-1 0 0,-1 0 1 0 0,0 0 0 0 0,0 1-1 0 0,-1-1 1 0 0,1 0-1 0 0,0 1 1 0 0,0-1-1 0 0,0 1 1 0 0,0 0-1 0 0,0-1 1 0 0,-1 1-1 0 0,1 0 1 0 0,-4 1-1 0 0,-31-7-79 0 0,29 6 54 0 0,1-1 0 0 0,-1 0 0 0 0,-10-4-1 0 0,10 3 33 0 0,0 1 0 0 0,0-1 0 0 0,-13 0 0 0 0,-53-8-67 0 0,67 10 54 0 0,1 0 0 0 0,-1-1 0 0 0,0 0 0 0 0,1-1 0 0 0,-10-2 0 0 0,15 3 0 0 0,0 1 0 0 0,0 0 0 0 0,0 0 0 0 0,0 0 0 0 0,0 0 0 0 0,0 0 0 0 0,0 0 0 0 0,0 0 0 0 0,0 0 0 0 0,0 0 0 0 0,0 1 0 0 0,1-1 0 0 0,-1 0 0 0 0,-2 1 0 0 0,2 0 0 0 0,0-1 0 0 0,0 1 0 0 0,0-1 0 0 0,0 0 0 0 0,0 0 0 0 0,0 1 0 0 0,0-1 0 0 0,0 0 0 0 0,0 0 0 0 0,0 0 0 0 0,0 0 0 0 0,-2-1 0 0 0,0-1 0 0 0,0 0 0 0 0,-13-2 0 0 0,-4 4 0 0 0,13-1 0 0 0,-4-3 8 0 0,9 1 9 0 0,2 3-16 0 0,0 0 0 0 0,0 0-1 0 0,0 0 1 0 0,0 0-1 0 0,0 0 1 0 0,0 0 0 0 0,0-1-1 0 0,0 1 1 0 0,0 0 0 0 0,0 0-1 0 0,0 0 1 0 0,0 0-1 0 0,0 0 1 0 0,0 0 0 0 0,0-1-1 0 0,0 1 1 0 0,0 0 0 0 0,0 0-1 0 0,0 0 1 0 0,0 0 0 0 0,0 0-1 0 0,0 0 1 0 0,-1 0-1 0 0,1 0 1 0 0,0 0 0 0 0,0-1-1 0 0,0 1 1 0 0,0 0 0 0 0,0 0-1 0 0,0 0 1 0 0,0 0-1 0 0,-1 0 1 0 0,1 0 0 0 0,0 0-1 0 0,0 0 1 0 0,0 0 0 0 0,0 0-1 0 0,0 0 1 0 0,0 0-1 0 0,0 0 1 0 0,-1 0 0 0 0,1 0-1 0 0,0 0 1 0 0,0 0 0 0 0,-41-18-55 0 0,34 13 54 0 0,-2 2 0 0 0,-13-4-64 0 0,18 2 64 0 0,9-2 0 0 0,4 6 0 0 0,10-1-17 0 0,-16 1 13 0 0,0 1 0 0 0,0 0-1 0 0,0-1 1 0 0,0 1 0 0 0,0 0 0 0 0,0 1-1 0 0,0-1 1 0 0,0 0 0 0 0,0 1 0 0 0,4 1-1 0 0,0 0-8 0 0,0 0 0 0 0,0-1 0 0 0,11 1 0 0 0,-10-1-9 0 0,1 0 1 0 0,13 4-1 0 0,24 8-9 0 0,52 6 0 0 0,-35-7 18 0 0,10 6 13 0 0,-42-10 0 0 0,49 8 0 0 0,72 3 22 0 0,83 9 20 0 0,2 5-42 0 0,-69-16 0 0 0,-102-12 0 0 0,69 14 0 0 0,40 11 0 0 0,-154-27 0 0 0,209 35 14 0 0,-201-31-1 0 0,122 34 40 0 0,-119-31-93 0 0,48 9 0 0 0,26 5 187 0 0,31 9-130 0 0,-92-20-19 0 0,62 9 0 0 0,-51-9 2 0 0,5 0 0 0 0,-43-9 21 0 0,25 7-1 0 0,7 2 11 0 0,68 16 113 0 0,36 8-26 0 0,11 2-108 0 0,-107-21-10 0 0,72 22 0 0 0,-37-9 0 0 0,-72-25-45 0 0,-1 2-1 0 0,1 0 0 0 0,30 18 1 0 0,-6-3 75 0 0,66 21 0 0 0,26 12-72 0 0,5 15 292 0 0,-110-54-238 0 0,-23-12-31 0 0,0 0 1 0 0,0 0-1 0 0,17 4 0 0 0,-19-6 15 0 0,0-1 0 0 0,0 1 0 0 0,10 5 0 0 0,-6-2 4 0 0,0-1 0 0 0,0 0 1 0 0,0-1-1 0 0,18 4 0 0 0,-25-7 3 0 0,-1 0 0 0 0,1 1-1 0 0,-1-1 1 0 0,0 1 0 0 0,1 0-1 0 0,3 3 1 0 0,3 1 32 0 0,15 9 289 0 0,-7-2-15 0 0,-15-10-280 0 0,16 7-33 0 0,-12-6-37 0 0,2 1-119 0 0,-8-5 43 0 0,-3-4-22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38:04.3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16 242 7832 0 0,'0'0'14090'0'0,"-1"2"-13662"0"0,-2 8-268 0 0,1 0-1 0 0,0 0 1 0 0,0 1 0 0 0,1-1-1 0 0,0 0 1 0 0,1 1-1 0 0,2 12 1 0 0,-2 4-64 0 0,1 2-46 0 0,6 32-1 0 0,-4-39-132 0 0,13 41-89 0 0,-15-59 178 0 0,1 1 0 0 0,0-1 0 0 0,0 1 0 0 0,1-1 0 0 0,-1 0 0 0 0,1 0 0 0 0,0 0 0 0 0,0 0 0 0 0,0-1 0 0 0,1 1 0 0 0,-1-1 0 0 0,6 4 0 0 0,-8-5 8 0 0,1-1 0 0 0,0 0 0 0 0,-1 0 0 0 0,1 0 0 0 0,0 0 0 0 0,0 0 0 0 0,0-1 0 0 0,0 1 0 0 0,0-1 0 0 0,0 1 0 0 0,0-1 0 0 0,0 1 0 0 0,0-1 0 0 0,0 0 0 0 0,0 0 0 0 0,0 0 0 0 0,0 0 0 0 0,0 0 0 0 0,0-1 1 0 0,0 1-1 0 0,2-1 0 0 0,-1 0-16 0 0,1-1 0 0 0,-1 1 0 0 0,1-1 0 0 0,-1 0 0 0 0,0 1 1 0 0,0-1-1 0 0,0-1 0 0 0,0 1 0 0 0,3-3 0 0 0,-4 2 29 0 0,0 0-1 0 0,0 0 0 0 0,0 0 0 0 0,0 0 1 0 0,0 0-1 0 0,-1 0 0 0 0,2-5 0 0 0,-1 3 14 0 0,1-5 28 0 0,0-1 1 0 0,-1 0-1 0 0,0 0 1 0 0,0 0 0 0 0,-2 0-1 0 0,1 0 1 0 0,-2-18-1 0 0,0 1 54 0 0,0 10-19 0 0,-1 0 0 0 0,-1 1 0 0 0,-1-1 0 0 0,-8-23 0 0 0,11 35-78 0 0,-1 1 0 0 0,-1 0 1 0 0,1 0-1 0 0,-1 0 0 0 0,1 1 0 0 0,-2-1 1 0 0,1 1-1 0 0,0 0 0 0 0,-1-1 0 0 0,0 1 1 0 0,-7-6-1 0 0,8 8-67 0 0,0 0 0 0 0,0 0 0 0 0,0 0 0 0 0,0 1-1 0 0,0-1 1 0 0,0 1 0 0 0,0 0 0 0 0,-1 0 0 0 0,1 0 0 0 0,0 0 0 0 0,-1 0 0 0 0,1 1 0 0 0,0 0 0 0 0,-1-1 0 0 0,1 1 0 0 0,-1 1-1 0 0,1-1 1 0 0,0 0 0 0 0,-6 2 0 0 0,-15 7-930 0 0,23-8 236 0 0,-6 9-1010 0 0,-1 4-140 0 0,1-1-390 0 0</inkml:trace>
  <inkml:trace contextRef="#ctx0" brushRef="#br0" timeOffset="1">187 114 3680 0 0,'0'0'13241'0'0,"0"0"-13084"0"0,-1 0 1 0 0,1 1-1 0 0,0-1 0 0 0,-1 0 1 0 0,1 0-1 0 0,0 1 1 0 0,0-1-1 0 0,-1 0 0 0 0,1 0 1 0 0,0 1-1 0 0,0-1 0 0 0,-1 0 1 0 0,1 1-1 0 0,0-1 1 0 0,0 0-1 0 0,0 1 0 0 0,0-1 1 0 0,-1 0-1 0 0,1 1 1 0 0,0-1-1 0 0,0 1 0 0 0,0-1 1 0 0,1 3-69 0 0,1-1 1 0 0,-1 0 0 0 0,0 1-1 0 0,0-1 1 0 0,0 1 0 0 0,-1 0 0 0 0,1-1-1 0 0,0 4 1 0 0,-1-3-37 0 0,1 1 0 0 0,-1-1 0 0 0,1 0 1 0 0,0 0-1 0 0,0 0 0 0 0,0 0 0 0 0,1-1 0 0 0,-1 1 0 0 0,3 4 0 0 0,-2-6-23 0 0,-1 1-1 0 0,1-1 0 0 0,-1 0 0 0 0,1 1 1 0 0,0-1-1 0 0,-1 0 0 0 0,1 0 1 0 0,0-1-1 0 0,0 1 0 0 0,0 0 0 0 0,0 0 1 0 0,0-1-1 0 0,0 1 0 0 0,0-1 1 0 0,0 0-1 0 0,0 0 0 0 0,0 1 0 0 0,0-1 1 0 0,0 0-1 0 0,0-1 0 0 0,3 1 1 0 0,-1-1 75 0 0,0 0 0 0 0,0 0 1 0 0,0 0-1 0 0,0 0 1 0 0,0-1-1 0 0,-1 1 1 0 0,1-1-1 0 0,0 0 0 0 0,-1 0 1 0 0,5-4-1 0 0,-5 4-48 0 0,-1 0-1 0 0,1-1 0 0 0,-1 0 1 0 0,0 1-1 0 0,0-1 0 0 0,0 0 1 0 0,0 0-1 0 0,0-1 0 0 0,-1 1 1 0 0,1 0-1 0 0,-1 0 0 0 0,0-1 1 0 0,0 1-1 0 0,0-1 0 0 0,0 1 1 0 0,0-6-1 0 0,0-3 154 0 0,-1 0 0 0 0,-1-1 0 0 0,-2-16 0 0 0,2 26-172 0 0,0 0-4 0 0,0 0 0 0 0,0 0 0 0 0,-1 1 0 0 0,1-1 0 0 0,-1 0 0 0 0,1 1 0 0 0,-1-1 0 0 0,0 1 0 0 0,0 0 0 0 0,-3-3 0 0 0,4 3-25 0 0,0 1 1 0 0,-1-1-1 0 0,1 1 1 0 0,0 0-1 0 0,-1 0 1 0 0,1 0-1 0 0,-1 0 1 0 0,0 0-1 0 0,1 0 1 0 0,-1 0 0 0 0,0 0-1 0 0,1 0 1 0 0,-1 1-1 0 0,0-1 1 0 0,0 1-1 0 0,0 0 1 0 0,0-1-1 0 0,-2 1 1 0 0,1 1-81 0 0,-1 0 0 0 0,1 0 0 0 0,0 1 0 0 0,-1-1 0 0 0,1 1 0 0 0,0 0 0 0 0,0 0 0 0 0,0 0 0 0 0,-2 3 0 0 0,2-3-1098 0 0,0 0 0 0 0,1 1 0 0 0,0-1 0 0 0,0 1 0 0 0,-3 4 0 0 0,0 7-6717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38:3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68 10048 0 0,'0'0'13422'0'0,"2"-2"-14770"0"0,11-9 1311 0 0,-12 10-94 0 0,-1 1 130 0 0,-1 0 1 0 0,1 0-1 0 0,0-1 0 0 0,0 1 0 0 0,0 0 1 0 0,0 0-1 0 0,0 0 0 0 0,0 0 0 0 0,0 0 1 0 0,0 0-1 0 0,0-1 0 0 0,0 1 0 0 0,0 0 1 0 0,0 0-1 0 0,0 0 0 0 0,0 0 1 0 0,0 0-1 0 0,1 0 0 0 0,-1-1 0 0 0,0 1 1 0 0,0 0-1 0 0,0 0 0 0 0,0 0 0 0 0,0 0 1 0 0,0 0-1 0 0,0 0 0 0 0,0 0 0 0 0,0-1 1 0 0,0 1-1 0 0,0 0 0 0 0,1 0 1 0 0,-1 0-1 0 0,0 0 0 0 0,0 0 0 0 0,0 0 1 0 0,0 0-1 0 0,0 0 0 0 0,0 0 0 0 0,0 0 1 0 0,1 0-1 0 0,-1 0 0 0 0,0 0 0 0 0,0 0 1 0 0,0 0-1 0 0,0 0 0 0 0,0 0 0 0 0,0 0 1 0 0,1 0-1 0 0,-1 0 0 0 0,0 0 1 0 0,0 0-1 0 0,0 0 0 0 0,0 0 0 0 0,0 0 1 0 0,0 0-1 0 0,1 0 0 0 0,-1 0 0 0 0,0 0 1 0 0,0 0-1 0 0,0 0 0 0 0,0 0 0 0 0,0 0 1 0 0,0 1-1 0 0,0-1 0 0 0,1 0 1 0 0,4 7 101 0 0,-4 15-90 0 0,-2-19 42 0 0,-5 3 1 0 0,-6-7-33 0 0,9-1 22 0 0,2 1-43 0 0,0 0 1 0 0,1 0-1 0 0,-1 0 1 0 0,1 1-1 0 0,-1-1 1 0 0,1 0-1 0 0,-1 0 1 0 0,1 0-1 0 0,-1 0 1 0 0,1 0-1 0 0,0 0 1 0 0,-1 0-1 0 0,1 0 1 0 0,0 0-1 0 0,0 0 1 0 0,0 0-1 0 0,0 0 1 0 0,0 0-1 0 0,0 0 1 0 0,1-2-1 0 0,-1-3 0 0 0,-2 3-8 0 0,2 3 3 0 0,0-1 1 0 0,-1 1 0 0 0,1-1-1 0 0,0 1 1 0 0,-1-1 0 0 0,1 1-1 0 0,0-1 1 0 0,0 0 0 0 0,-1 1-1 0 0,1-1 1 0 0,0 1 0 0 0,0-1-1 0 0,0 0 1 0 0,0 1 0 0 0,0-1-1 0 0,0 1 1 0 0,0-1 0 0 0,0 0 0 0 0,0 1-1 0 0,0-1 1 0 0,0 0 0 0 0,0 1-1 0 0,1-1 1 0 0,-1 1 0 0 0,0-1-1 0 0,1-1 1 0 0,8-5-7 0 0,-2 2 11 0 0,2 10 0 0 0,-4 2 11 0 0,-4-4 42 0 0,-1 3 11 0 0,0-5 0 0 0,-1 1 0 0 0,-3 4 0 0 0,2-3-10 0 0,-2 1-44 0 0,0 0-20 0 0,-1-16-44 0 0,4 9 50 0 0,1-5 13 0 0,7-6-51 0 0,-4 9 15 0 0,-2 2-27 0 0,1 1 0 0 0,0 0-1 0 0,0 0 1 0 0,-1 0 0 0 0,1 0 0 0 0,0 0-1 0 0,1 0 1 0 0,-1 1 0 0 0,0-1-1 0 0,4-1 1 0 0,-4 2 946 0 0,0 1-819 0 0,4 0 3 0 0,-5 0-66 0 0,-1 0 1 0 0,1 1-1 0 0,0-1 0 0 0,-1 1 0 0 0,1-1 0 0 0,-1 0 0 0 0,0 1 0 0 0,1-1 0 0 0,-1 1 0 0 0,1-1 1 0 0,-1 1-1 0 0,0-1 0 0 0,1 1 0 0 0,-1 0 0 0 0,0-1 0 0 0,0 1 0 0 0,1-1 0 0 0,-1 1 1 0 0,0 0-1 0 0,0-1 0 0 0,0 1 0 0 0,0 0 0 0 0,0-1 0 0 0,0 1 0 0 0,0 0 0 0 0,0-1 1 0 0,0 1-1 0 0,0 0 0 0 0,0 0-4 0 0,0 0 0 0 0,0-1 0 0 0,0 1-1 0 0,0 0 1 0 0,0-1 0 0 0,0 1 0 0 0,0 0 0 0 0,0-1 0 0 0,0 1 0 0 0,0 0 0 0 0,0-1 0 0 0,0 1 0 0 0,-1-1 0 0 0,1 1 0 0 0,0 0 0 0 0,0-1 0 0 0,-1 1-1 0 0,1-1 1 0 0,0 1 0 0 0,-1-1 0 0 0,1 1 0 0 0,-1-1 0 0 0,1 1 0 0 0,-1-1 0 0 0,1 1 0 0 0,-1-1 0 0 0,1 0 0 0 0,-2 1 0 0 0,0-1 0 0 0,2 0-2 0 0,-12 8-22 0 0,5-5-496 0 0,-7 3 779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38:3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75 122 13504 0 0,'0'0'1224'0'0,"-6"-5"-984"0"0,-16-24 5974 0 0,20 30-5719 0 0,0 1-372 0 0,0 0 0 0 0,0 0 1 0 0,0 0-1 0 0,0 0 1 0 0,0 0-1 0 0,0 1 0 0 0,0-1 1 0 0,1 1-1 0 0,-1-1 0 0 0,-1 5 1 0 0,-12 32-297 0 0,11-28 263 0 0,1 0-90 0 0,3 3 0 0 0,2-4-33 0 0,0-1 0 0 0,1 0-1 0 0,0 1 1 0 0,1-1 0 0 0,0 0-1 0 0,0-1 1 0 0,11 16 0 0 0,-6-8-53 0 0,-7-14 71 0 0,-1 0 0 0 0,1 0 0 0 0,0 0 0 0 0,-1 0 0 0 0,1 0 0 0 0,0-1 0 0 0,3 3 0 0 0,-3-3 0 0 0,-1 0 1 0 0,1 1 0 0 0,0-1 0 0 0,-1 1 0 0 0,1-1 0 0 0,-1 1 0 0 0,1 0 0 0 0,-1-1 0 0 0,0 1 0 0 0,0 0 0 0 0,0 0-1 0 0,2 4 1 0 0,5 22-94 0 0,-5-17 60 0 0,1 0 1 0 0,0 0 0 0 0,0 0 0 0 0,1 0 0 0 0,10 16-1 0 0,-5-12-40 0 0,1-1 0 0 0,1 1 0 0 0,19 17 0 0 0,-20-24 35 0 0,-1-6 42 0 0,-8-2 11 0 0,-1 0 0 0 0,1 0 0 0 0,0-1 0 0 0,-1 1 0 0 0,1 0 0 0 0,-1-1 0 0 0,1 1 0 0 0,-1-1 0 0 0,1 1 0 0 0,-1-1 0 0 0,0 0 0 0 0,1 0 0 0 0,-1 1 0 0 0,0-1 0 0 0,1 0 0 0 0,-1 0 0 0 0,2-2-1 0 0,0-2 3 0 0,0 1-1 0 0,0 0 0 0 0,5-10 0 0 0,0-1 21 0 0,-3 6 52 0 0,-1 0 0 0 0,0-1 0 0 0,0 0 0 0 0,-1 0 0 0 0,2-14 0 0 0,7-21 202 0 0,-8 34-155 0 0,-2 0 0 0 0,3-14 0 0 0,-1 5 30 0 0,1-5 181 0 0,-1 0 0 0 0,0-37 0 0 0,-10 9-458 0 0,6 37 471 0 0,-1 1 0 0 0,-4-21 1 0 0,3 33-326 0 0,1-1 0 0 0,0 1 0 0 0,-1-1 1 0 0,1 1-1 0 0,-1 0 0 0 0,0 0 0 0 0,0 0 1 0 0,0 0-1 0 0,0 0 0 0 0,-5-4 0 0 0,0 0 22 0 0,6 5-27 0 0,-1 0 1 0 0,1 1-1 0 0,-1-1 1 0 0,1 1-1 0 0,-1 0 1 0 0,0 0-1 0 0,0 0 1 0 0,0-1-1 0 0,1 2 1 0 0,-1-1-1 0 0,0 0 1 0 0,0 0-1 0 0,0 0 1 0 0,0 1-1 0 0,-1 0 1 0 0,1-1-1 0 0,0 1 1 0 0,-3 0-1 0 0,-2 0 36 0 0,1 1 0 0 0,-1 0 0 0 0,1 0 0 0 0,-10 3 0 0 0,-10 2-342 0 0,24-5 252 0 0,-1 0-1 0 0,0 0 1 0 0,0 0-1 0 0,1 0 1 0 0,-1 0-1 0 0,0 0 1 0 0,1 1-1 0 0,-1-1 1 0 0,1 1-1 0 0,0 0 1 0 0,-1 0-1 0 0,-2 3 1 0 0,-24 30-651 0 0,19-21 147 0 0,1-2 143 0 0,6-8 135 0 0,0 0 0 0 0,0 1 0 0 0,-1-1 0 0 0,-6 5-1 0 0,9-7 128 0 0,-1-1-1 0 0,1 0 1 0 0,0 1-1 0 0,-1 0 1 0 0,1-1 0 0 0,0 1-1 0 0,0 0 1 0 0,0 0-1 0 0,0 0 1 0 0,0-1-1 0 0,1 1 1 0 0,-2 4-1 0 0,-4 9-5219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45.4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20 13992 0 0,'0'0'1402'0'0,"0"-1"-1282"0"0,0-17 4107 0 0,0 20-3801 0 0,6 79 877 0 0,0 7-799 0 0,-2 116-7 0 0,-3-141-454 0 0,3-1 0 0 0,13 64-1 0 0,-12-104-126 0 0,-5-21 16 0 0,0-5-220 0 0,0-52 70 0 0,5-158-156 0 0,-1 175 369 0 0,1 1 0 0 0,12-42-1 0 0,-10 42 6 0 0,-6 28 0 0 0,1 1 0 0 0,4-15 0 0 0,15-36 54 0 0,-14 44 9 0 0,-7 14-21 0 0,1-1-1 0 0,0 1 0 0 0,0 0 0 0 0,0 0 1 0 0,0 0-1 0 0,0 0 0 0 0,0 0 0 0 0,0 0 1 0 0,1 0-1 0 0,-1 0 0 0 0,1 0 1 0 0,-1 1-1 0 0,1-1 0 0 0,2-1 0 0 0,-3 2 111 0 0,1 1 0 0 0,0 0-117 0 0,0 0-1 0 0,0 1 1 0 0,1-1-1 0 0,-1 0 1 0 0,0 1-1 0 0,0 0 1 0 0,0-1-1 0 0,0 1 1 0 0,-1 0-1 0 0,1 0 0 0 0,0 0 1 0 0,0 0-1 0 0,2 3 1 0 0,0-1 27 0 0,0 1-1 0 0,-1-1 1 0 0,1 1 0 0 0,-1 0-1 0 0,4 6 1 0 0,2 5 96 0 0,-1 1 0 0 0,8 22 1 0 0,-15-38-156 0 0,15 49 132 0 0,-1 0 0 0 0,10 73 0 0 0,-19-92-113 0 0,4 47-10 0 0,-3-22-30 0 0,7 54-764 0 0,-13-62-4625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45.9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0 162 14600 0 0,'0'0'2455'0'0,"3"0"-1483"0"0,1-1-596 0 0,1 0 0 0 0,-1 1 0 0 0,0-1 1 0 0,1-1-1 0 0,-1 1 0 0 0,0 0 0 0 0,0-1 0 0 0,6-3 0 0 0,33-22 1627 0 0,-27 17-1567 0 0,30-18 356 0 0,51-35-2352 0 0,-74 43-6715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47.0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75 160 4608 0 0,'0'0'353'0'0,"0"3"-231"0"0,-1 25 3489 0 0,1-12-2073 0 0,0 0 0 0 0,2 18 0 0 0,8 67 2280 0 0,-9-65-2940 0 0,-1-28-734 0 0,0 0 1 0 0,1 0 0 0 0,-1-1 0 0 0,3 9-1 0 0,-2-13-99 0 0,-1 1 0 0 0,1-1-1 0 0,-1 1 1 0 0,1-1-1 0 0,-1 1 1 0 0,0-1 0 0 0,-1 1-1 0 0,0 6 1 0 0,0-9-32 0 0,1 12 51 0 0,11 9 65 0 0,-11-21 515 0 0,-15-16-488 0 0,11 7-131 0 0,0-1-1 0 0,0-1 1 0 0,0 1-1 0 0,1 0 1 0 0,1-1 0 0 0,0 1-1 0 0,0-1 1 0 0,-1-18-1 0 0,-2-12 275 0 0,3 24-174 0 0,0 0 0 0 0,1 0 0 0 0,1 1 0 0 0,1-1 0 0 0,0 0 0 0 0,1 0 0 0 0,4-15 0 0 0,-1 16-23 0 0,-1 1-1 0 0,2 0 0 0 0,0 1 1 0 0,1-1-1 0 0,9-13 0 0 0,-9 19-26 0 0,-1 0 0 0 0,2 0 1 0 0,-1 1-1 0 0,1 0 0 0 0,0 1 0 0 0,0-1 0 0 0,18-8 0 0 0,-24 13-52 0 0,16-7 231 0 0,0 0-1 0 0,31-10 0 0 0,-35 14-77 0 0,-5 3-117 0 0,-1-1 0 0 0,1 2 1 0 0,0-1-1 0 0,0 1 0 0 0,-1 1 0 0 0,14 0 0 0 0,-13 0-17 0 0,-7 0-11 0 0,0 0-1 0 0,-1 1 1 0 0,1-1-1 0 0,0 0 1 0 0,-1 1 0 0 0,1-1-1 0 0,0 1 1 0 0,-1 0-1 0 0,3 1 1 0 0,0-1 31 0 0,-2 0 49 0 0,-1 1-38 0 0,1-1-64 0 0,0 0 0 0 0,0 1-1 0 0,-1 0 1 0 0,1-1-1 0 0,-1 1 1 0 0,1 0 0 0 0,-1 0-1 0 0,0 0 1 0 0,0 0 0 0 0,0 0-1 0 0,0 0 1 0 0,0 0 0 0 0,0 0-1 0 0,0 0 1 0 0,-1 1 0 0 0,1-1-1 0 0,-1 0 1 0 0,0 0-1 0 0,0 1 1 0 0,1-1 0 0 0,-1 0-1 0 0,-1 0 1 0 0,1 1 0 0 0,0-1-1 0 0,-1 0 1 0 0,0 3 0 0 0,0 0-3 0 0,0 0 1 0 0,-1 1-1 0 0,0-1 0 0 0,0 0 1 0 0,-1-1-1 0 0,1 1 1 0 0,-1 0-1 0 0,-5 7 1 0 0,-1-2 5 0 0,0 0 0 0 0,-16 12 0 0 0,22-19-29 0 0,-1 0 1 0 0,1 0-1 0 0,0 1 0 0 0,-5 5 0 0 0,6-6-6 0 0,0 0-1 0 0,0-1 1 0 0,-1 0-1 0 0,1 1 1 0 0,-1-1-1 0 0,0 0 1 0 0,0 0-1 0 0,1-1 1 0 0,-1 1-1 0 0,-1 0 1 0 0,1-1-1 0 0,-6 2 1 0 0,7-2 4 0 0,1 0-77 0 0,-2-1 4 0 0,1 1 74 0 0,-1 0-1 0 0,1 0 1 0 0,0 0-1 0 0,0 0 1 0 0,-1 0-1 0 0,1 0 1 0 0,-3 4-1 0 0,3-4-53 0 0,3 1-288 0 0,3 14 257 0 0,-3-13 95 0 0,0 0-1 0 0,0 0 1 0 0,0 1-1 0 0,0-1 1 0 0,0 0-1 0 0,1 0 1 0 0,-1 0-1 0 0,1 0 1 0 0,0 0-1 0 0,0 0 1 0 0,0-1-1 0 0,3 5 1 0 0,13 2-3 0 0,-7-1 1 0 0,23 37-44 0 0,-22-29 54 0 0,-11-13 1 0 0,1-1 1 0 0,0 1 0 0 0,0 0-1 0 0,0-1 1 0 0,0 0-1 0 0,3 3 1 0 0,3 2 24 0 0,-5-6-18 0 0,-1 1 1 0 0,0-1-1 0 0,1 1 1 0 0,-1 0-1 0 0,0 0 1 0 0,0 0-1 0 0,0 1 1 0 0,-1-1 0 0 0,1 0-1 0 0,0 1 1 0 0,-1-1-1 0 0,0 1 1 0 0,2 4-1 0 0,-1-3 26 0 0,0 1-1 0 0,0-1 1 0 0,0 1-1 0 0,3 4 0 0 0,-2-5 1 0 0,-1 1-1 0 0,1 0 0 0 0,-1-1 0 0 0,2 7 1 0 0,5 36 331 0 0,-9-45-348 0 0,0-1 0 0 0,0 1 0 0 0,0-1 1 0 0,0 1-1 0 0,0-1 0 0 0,0 1 0 0 0,-1-1 0 0 0,1 1 0 0 0,0-1 0 0 0,-1 0 1 0 0,1 1-1 0 0,-1-1 0 0 0,0 0 0 0 0,1 1 0 0 0,-1-1 0 0 0,0 0 0 0 0,0 1 1 0 0,0-1-1 0 0,0 0 0 0 0,0 0 0 0 0,-2 2 0 0 0,-3 2 213 0 0,-1 0 0 0 0,-12 8 0 0 0,16-11-86 0 0,-4 2-9 0 0,0-1 1 0 0,-1 0-1 0 0,1 0 1 0 0,0-1-1 0 0,-1 0 1 0 0,-12 2 0 0 0,-12 3 369 0 0,25-6-426 0 0,0 0 0 0 0,0 0 0 0 0,0-1 0 0 0,0 1 1 0 0,0-2-1 0 0,0 1 0 0 0,-10-3 0 0 0,-53-14 358 0 0,44 10-342 0 0,16 4-219 0 0,1-1 0 0 0,0 0 0 0 0,0-1 0 0 0,0 1 0 0 0,1-2 0 0 0,0 1 0 0 0,0-1 0 0 0,0 0 0 0 0,1-1 0 0 0,-1 0-1 0 0,2 0 1 0 0,-1-1 0 0 0,-6-9 0 0 0,3-2-6369 0 0,3-1-2169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47.8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266 22 3224 0 0,'0'0'8681'0'0,"-10"-14"-73"0"0,7 13-8351 0 0,1 0 0 0 0,0 0 0 0 0,-1 0 1 0 0,1 0-1 0 0,-1 0 0 0 0,1 0 0 0 0,-1 1 1 0 0,0 0-1 0 0,1-1 0 0 0,-1 1 0 0 0,1 0 0 0 0,-1 0 1 0 0,0 0-1 0 0,1 1 0 0 0,-1-1 0 0 0,1 0 1 0 0,-5 2-1 0 0,-4 2-39 0 0,1 0 0 0 0,0 1 1 0 0,-9 5-1 0 0,-2 1 43 0 0,15-7-249 0 0,0 0 1 0 0,0 0 0 0 0,0 0 0 0 0,0 1 0 0 0,1 0 0 0 0,-1 0 0 0 0,1 0 0 0 0,-5 8 0 0 0,-5 4-59 0 0,7-7 33 0 0,1 0-1 0 0,0 0 1 0 0,0 0 0 0 0,-7 16-1 0 0,11-19 8 0 0,-1 1 0 0 0,1-1 0 0 0,1 1 0 0 0,0-1 0 0 0,0 1-1 0 0,0 0 1 0 0,0 15 0 0 0,1-14 6 0 0,1-1 0 0 0,0 0 0 0 0,1 1 0 0 0,0-1 0 0 0,0 0 0 0 0,1 1 0 0 0,0-1 0 0 0,1 0 0 0 0,-1 0 0 0 0,2-1 0 0 0,-1 1 0 0 0,1-1 0 0 0,0 1 0 0 0,0-1 0 0 0,9 10 0 0 0,-10-14 0 0 0,1 3 0 0 0,0-1 0 0 0,1 0 0 0 0,0 0 0 0 0,0 0 0 0 0,0-1 0 0 0,1 1 0 0 0,10 5 0 0 0,-5-4-5 0 0,0-1 0 0 0,0 0 1 0 0,0 0-1 0 0,1-2 0 0 0,-1 1 0 0 0,1-1 0 0 0,0-1 0 0 0,0 0 0 0 0,0-1 0 0 0,0 0 0 0 0,1-1 1 0 0,-1 0-1 0 0,0-1 0 0 0,21-4 0 0 0,12-7-623 0 0,0-3 1 0 0,50-23-1 0 0,-56 20-328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48.7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 10592 0 0,'0'1'3016'0'0,"-2"30"3551"0"0,-1-11-5216 0 0,2-12-1107 0 0,0 0-1 0 0,0-1 1 0 0,1 1-1 0 0,1 14 1 0 0,0 1-119 0 0,-2 48 108 0 0,1 66-186 0 0,7-43 87 0 0,-7-90-601 0 0,0 0-1 0 0,1-1 1 0 0,-1 1-1 0 0,1-1 1 0 0,2 6-1 0 0,-2-6-1243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49.1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21 14800 0 0,'0'0'2387'0'0,"2"-1"-1523"0"0,9-3-140 0 0,0 1 0 0 0,0 0 0 0 0,0 0 0 0 0,15-1 0 0 0,-22 4-548 0 0,10-2 261 0 0,1 1-1 0 0,0 1 1 0 0,-1 0-1 0 0,1 1 0 0 0,28 6 1 0 0,-22-2-130 0 0,-1 1 0 0 0,1 0 1 0 0,28 14-1 0 0,-26-10-126 0 0,-15-7-95 0 0,0 0 0 0 0,13 8 0 0 0,-16-8-55 0 0,6 4 52 0 0,-1 0 1 0 0,0 0-1 0 0,12 11 1 0 0,-19-15-58 0 0,-1-1 0 0 0,0 1 1 0 0,0 0-1 0 0,0 0 0 0 0,0 0 0 0 0,0 0 0 0 0,0 0 1 0 0,-1 0-1 0 0,1 0 0 0 0,-1 0 0 0 0,0 1 0 0 0,0-1 1 0 0,0 0-1 0 0,-1 1 0 0 0,1-1 0 0 0,-1 6 1 0 0,1 9 143 0 0,-1-7-82 0 0,0 0-1 0 0,0 1 1 0 0,-1-1-1 0 0,0 0 1 0 0,-1 0-1 0 0,0 0 1 0 0,-1 0 0 0 0,-4 11-1 0 0,-3 4 44 0 0,7-17-104 0 0,0-1 1 0 0,0 0-1 0 0,-1 0 1 0 0,-1 0 0 0 0,-5 9-1 0 0,-73 83 103 0 0,69-86-119 0 0,-1 0-1 0 0,-1-1 0 0 0,0 0 0 0 0,-25 14 0 0 0,0-5-146 0 0,-77 31 0 0 0,102-47-14 0 0,5-1 22 0 0,0-1 1 0 0,-1-1-1 0 0,1 0 0 0 0,-19 3 0 0 0,2-1-196 0 0,21-3-538 0 0,1-1 1 0 0,0 0 0 0 0,-12 0 0 0 0,3-1-1018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50.3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91 25 11664 0 0,'0'-20'530'0'0,"0"16"-7"0"0,-12 9 2489 0 0,6 1-2592 0 0,0-1-1 0 0,1 1 1 0 0,-1 0 0 0 0,2 0 0 0 0,-1 0 0 0 0,0 1 0 0 0,-5 11-1 0 0,10-18-391 0 0,-1 2 12 0 0,1-1 0 0 0,-1 0 0 0 0,0 1 0 0 0,1-1 0 0 0,-1 0 0 0 0,0 1 0 0 0,0-1 0 0 0,0 0 0 0 0,0 0-1 0 0,0 0 1 0 0,0 0 0 0 0,0 0 0 0 0,0 0 0 0 0,0 0 0 0 0,-2 0 0 0 0,1 13 148 0 0,-4 0-123 0 0,4 0-11 0 0,2-12-53 0 0,0-1 1 0 0,0 1 0 0 0,0 0-1 0 0,0-1 1 0 0,0 1 0 0 0,-1-1-1 0 0,1 1 1 0 0,0-1-1 0 0,-1 1 1 0 0,0-1 0 0 0,1 1-1 0 0,-2 1 1 0 0,1 0 41 0 0,1 6-33 0 0,1 9-10 0 0,2-14 0 0 0,-1-3 0 0 0,-1 1-10 0 0,0 0-1 0 0,0-1 0 0 0,1 1 0 0 0,-1-1 1 0 0,0 1-1 0 0,1-1 0 0 0,-1 1 0 0 0,1-1 1 0 0,0 0-1 0 0,-1 0 0 0 0,1 1 1 0 0,0-1-1 0 0,0-1 0 0 0,0 1 0 0 0,2 1 1 0 0,-3-2-7 0 0,0 0 1 0 0,1 0-1 0 0,-1 1 0 0 0,1-1 1 0 0,-1 0-1 0 0,1-1 1 0 0,-1 1-1 0 0,1 0 1 0 0,-1 0-1 0 0,0-1 1 0 0,1 1-1 0 0,-1 0 1 0 0,0-1-1 0 0,1 0 1 0 0,-1 1-1 0 0,2-2 1 0 0,0 0 1 0 0,0-1 0 0 0,0 1 0 0 0,0-1 0 0 0,0 1 0 0 0,-1-1 0 0 0,1 0 0 0 0,-1 0 0 0 0,0 0 0 0 0,0-1 0 0 0,0 1-1 0 0,0 0 1 0 0,1-5 0 0 0,3-9 25 0 0,-1 7 74 0 0,-2 0-1 0 0,1-1 1 0 0,-1 1-1 0 0,-1 0 1 0 0,2-18-1 0 0,0-34 2638 0 0,2 71-2467 0 0,16 24-180 0 0,-20-30-74 0 0,1 0 0 0 0,-1 0 0 0 0,0 0 0 0 0,1 0 0 0 0,3 2 0 0 0,25 17 0 0 0,-22-17 0 0 0,-5-2-231 0 0,1-2 0 0 0,-1 1 0 0 0,0 0-1 0 0,0-1 1 0 0,1 0 0 0 0,6 2 0 0 0,1-3-1000 0 0,3-4-296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5:33.27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1 230 11056 0 0,'5'-29'6668'0'0,"-3"28"-6526"0"0,2-2-92 0 0,0 1 1 0 0,0-1-1 0 0,1 1 1 0 0,-1 0-1 0 0,1 0 0 0 0,-1 0 1 0 0,9-1-1 0 0,12-5-10 0 0,10-5-32 0 0,1 2 0 0 0,0 1 0 0 0,65-9 0 0 0,-63 14 96 0 0,35-4 84 0 0,-25 4-66 0 0,16 0 58 0 0,86 6 316 0 0,170-2 320 0 0,-59-13-232 0 0,-33 0-80 0 0,-23-1-62 0 0,137-3 148 0 0,-54 7-465 0 0,6-1-6 0 0,131 2 299 0 0,179 10-222 0 0,-390 10-216 0 0,-40-10 109 0 0,536-9 624 0 0,-362 7-609 0 0,-185 3-72 0 0,242-1 43 0 0,-230 11-36 0 0,-48-2-25 0 0,-12 1-2458 0 0,-37-3-2034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50.8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150 87 6912 0 0,'0'0'15943'0'0,"-2"-1"-15411"0"0,-1 0-421 0 0,-1 0 0 0 0,0 0 0 0 0,1 0 0 0 0,-1 1 0 0 0,0-1 0 0 0,0 1 0 0 0,0 0 0 0 0,1 0 0 0 0,-1 0 0 0 0,0 1 0 0 0,0-1 0 0 0,1 1 0 0 0,-1 0 0 0 0,0 0 0 0 0,1 1 0 0 0,-1-1 0 0 0,1 0 0 0 0,0 1 0 0 0,-6 3 0 0 0,1 2-82 0 0,1 0 0 0 0,0 1 1 0 0,0-1-1 0 0,1 1 0 0 0,-10 16 0 0 0,13-17-51 0 0,0-1 0 0 0,0 1 0 0 0,1 0 0 0 0,0-1 0 0 0,0 1 0 0 0,1 0 0 0 0,0 0 0 0 0,0 0 0 0 0,1 11 0 0 0,0-12-6 0 0,-1 12-161 0 0,2-1 0 0 0,4 24 0 0 0,-4-37 99 0 0,0 1-1 0 0,0-1 1 0 0,1 0-1 0 0,-1 0 1 0 0,1 0 0 0 0,0-1-1 0 0,1 1 1 0 0,-1 0-1 0 0,1-1 1 0 0,-1 1-1 0 0,1-1 1 0 0,0 0-1 0 0,0 0 1 0 0,0 0 0 0 0,5 3-1 0 0,-7-5 64 0 0,1 0-1 0 0,0 1 1 0 0,0-1-1 0 0,0 0 1 0 0,0 0-1 0 0,0-1 0 0 0,0 1 1 0 0,0 0-1 0 0,0-1 1 0 0,0 1-1 0 0,0-1 1 0 0,0 0-1 0 0,1 1 1 0 0,-1-1-1 0 0,0 0 1 0 0,0-1-1 0 0,0 1 1 0 0,1 0-1 0 0,-1 0 1 0 0,0-1-1 0 0,0 1 1 0 0,0-1-1 0 0,0 0 0 0 0,0 0 1 0 0,0 0-1 0 0,0 0 1 0 0,0 0-1 0 0,0 0 1 0 0,-1 0-1 0 0,1-1 1 0 0,2-1-1 0 0,2-3 10 0 0,0 0 1 0 0,-1-1-1 0 0,0 0 0 0 0,0 0 0 0 0,0 0 0 0 0,-1-1 1 0 0,0 1-1 0 0,2-9 0 0 0,21-69-15 0 0,-15 42 34 0 0,22-87 441 0 0,-25 97 24 0 0,-8 23-120 0 0,-1 8 1052 0 0,3 8-752 0 0,-2-4-704 0 0,33 71 370 0 0,-29-64-364 0 0,0-1-1 0 0,1 0 0 0 0,0 0 1 0 0,1 0-1 0 0,0 0 0 0 0,0-1 1 0 0,1 0-1 0 0,0-1 0 0 0,17 11 1 0 0,-15-10-944 0 0,1-5-314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51.7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1 12928 0 0,'0'0'1172'0'0,"-1"0"-967"0"0,-2-1 393 0 0,-1 1-1 0 0,0 0 1 0 0,1 1 0 0 0,-1-1 0 0 0,0 1-1 0 0,1 0 1 0 0,-1 0 0 0 0,-4 1-1 0 0,6 0-313 0 0,-1-1-1 0 0,1 1 1 0 0,0 0 0 0 0,0-1-1 0 0,0 1 1 0 0,0 0-1 0 0,0 0 1 0 0,0 1-1 0 0,0-1 1 0 0,-1 4-1 0 0,-2 2-158 0 0,2 1-1 0 0,-1 0 0 0 0,1 0 0 0 0,0 0 1 0 0,1 0-1 0 0,0 1 0 0 0,1-1 1 0 0,-1 16-1 0 0,0-5-53 0 0,-1 11 9 0 0,3 50 0 0 0,2-32-66 0 0,-1-21 24 0 0,8 51-1 0 0,-5-82-20 0 0,4-10 1 0 0,7-21 0 0 0,-10 20-18 0 0,12-24 0 0 0,-10 27 0 0 0,15-11-60 0 0,-18 21 108 0 0,4 1-42 0 0,-7-1-10 0 0,1 1 0 0 0,-1 0 0 0 0,0 0 0 0 0,0 0 0 0 0,1 0 0 0 0,-1 0 0 0 0,0 0 0 0 0,1 0 0 0 0,-1 0 1 0 0,0 0-1 0 0,0 1 0 0 0,1-1 0 0 0,-1 0 0 0 0,0 1 0 0 0,0-1 0 0 0,0 1 0 0 0,0 0 0 0 0,1-1 0 0 0,-1 1 0 0 0,0 0 0 0 0,0 0 0 0 0,0-1 0 0 0,0 1 0 0 0,1 2 0 0 0,9 7 21 0 0,-9-8-7 0 0,0-1 0 0 0,0 1 0 0 0,0 0 0 0 0,-1-1 0 0 0,1 1 0 0 0,-1 0-1 0 0,0 0 1 0 0,1 0 0 0 0,-1 0 0 0 0,0 0 0 0 0,0 0 0 0 0,0 1 0 0 0,0-1 0 0 0,-1 0 0 0 0,1 0-1 0 0,-1 1 1 0 0,1-1 0 0 0,-1 0 0 0 0,0 1 0 0 0,0-1 0 0 0,0 1 0 0 0,0-1 0 0 0,0 0-1 0 0,0 1 1 0 0,-1-1 0 0 0,1 0 0 0 0,-1 1 0 0 0,0-1 0 0 0,1 0 0 0 0,-1 0 0 0 0,0 0 0 0 0,0 0-1 0 0,-2 3 1 0 0,0-1 27 0 0,2-2-10 0 0,0 0-1 0 0,-1 0 0 0 0,1 0 1 0 0,-1 0-1 0 0,1 0 1 0 0,-1-1-1 0 0,0 1 0 0 0,1 0 1 0 0,-1-1-1 0 0,0 1 1 0 0,0-1-1 0 0,0 0 0 0 0,0 0 1 0 0,-1 0-1 0 0,1 0 0 0 0,0 0 1 0 0,-3 1-1 0 0,-21 4 168 0 0,21-4-174 0 0,-1 0 0 0 0,1-1 1 0 0,-1 0-1 0 0,0 0 0 0 0,1 0 0 0 0,-1-1 1 0 0,0 1-1 0 0,-10-2 0 0 0,15 0-44 0 0,-1 1 1 0 0,0-1-1 0 0,1 1 0 0 0,-1-1 0 0 0,1 0 0 0 0,-1 0 1 0 0,1 0-1 0 0,-1 0 0 0 0,1 0 0 0 0,0 0 0 0 0,-1 0 1 0 0,1 0-1 0 0,0 0 0 0 0,0-1 0 0 0,0 1 0 0 0,0 0 1 0 0,0-1-1 0 0,0 1 0 0 0,0-1 0 0 0,0 1 0 0 0,1-1 1 0 0,-1 1-1 0 0,1-1 0 0 0,-1 0 0 0 0,0-1 0 0 0,1-1-283 0 0,-1 0-1 0 0,1 1 0 0 0,0-1 0 0 0,0 1 0 0 0,0-1 0 0 0,1 0 0 0 0,-1 1 1 0 0,1-1-1 0 0,0 1 0 0 0,2-8 0 0 0,3-4-1975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52.2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16783 0 0,'0'0'382'0'0,"3"0"54"0"0,7 0 434 0 0,-19 5-726 0 0,13 2-53 0 0,-3-5-39 0 0,0-1 56 0 0,0 0-1 0 0,0 1 1 0 0,-1-1-1 0 0,1 0 1 0 0,0 1 0 0 0,-1-1-1 0 0,1 1 1 0 0,-1-1-1 0 0,1 1 1 0 0,-1 2 0 0 0,0-2 7 0 0,1-1 0 0 0,-1 1 0 0 0,0-1 0 0 0,1 1 1 0 0,-1 0-1 0 0,1-1 0 0 0,0 1 0 0 0,-1-1 0 0 0,1 1 0 0 0,1 1 1 0 0,2 2 202 0 0,0 0-14 0 0,1 0 0 0 0,-2 1 0 0 0,5 7 0 0 0,-7-11-237 0 0,0 1 0 0 0,0-1 0 0 0,0 0 0 0 0,-1 0 1 0 0,1 0-1 0 0,-1 0 0 0 0,1 1 0 0 0,-1-1 0 0 0,0 0 0 0 0,0 0 0 0 0,0 1 1 0 0,0-1-1 0 0,0 0 0 0 0,-2 4 0 0 0,0 1 40 0 0,0 1-1 0 0,1-1 1 0 0,-1 0 0 0 0,1 1 0 0 0,1-1 0 0 0,-1 1-1 0 0,1-1 1 0 0,1 1 0 0 0,0 0 0 0 0,0-1-1 0 0,3 12 1 0 0,1-5-14 0 0,7 20 114 0 0,-11-31-193 0 0,-1-1 1 0 0,1 0 0 0 0,-1 0-1 0 0,0 1 1 0 0,0-1 0 0 0,0 0 0 0 0,0 1-1 0 0,-1-1 1 0 0,1 0 0 0 0,0 1-1 0 0,-1-1 1 0 0,0 0 0 0 0,0 3 0 0 0,-5 5 68 0 0,5-9-68 0 0,0 0 0 0 0,0 1 0 0 0,0-1 0 0 0,0 1 0 0 0,0-1-1 0 0,1 0 1 0 0,-1 1 0 0 0,1-1 0 0 0,-1 1 0 0 0,1 0 0 0 0,-1 2 0 0 0,1 2 30 0 0,0-5-35 0 0,1 0-1 0 0,-1 0 1 0 0,0 0-1 0 0,0 0 1 0 0,-1 0-1 0 0,1 1 1 0 0,0-1-1 0 0,0 0 1 0 0,0 0-1 0 0,-1 0 1 0 0,1 0-1 0 0,0 0 1 0 0,-1 0-1 0 0,1 0 1 0 0,-1 0-1 0 0,0 0 1 0 0,1 0-1 0 0,-1 0 1 0 0,0 0-1 0 0,1 0 1 0 0,-1-1-1 0 0,0 1 1 0 0,0 0-1 0 0,-2 1 1 0 0,3-2-10 0 0,0 0 1 0 0,-1 0 0 0 0,1 1-1 0 0,0-1 1 0 0,0 0 0 0 0,-1 0-1 0 0,1 1 1 0 0,0-1-1 0 0,-1 0 1 0 0,1 0 0 0 0,0 1-1 0 0,0-1 1 0 0,0 0-1 0 0,-1 1 1 0 0,1-1 0 0 0,0 0-1 0 0,0 0 1 0 0,0 1 0 0 0,0-1-1 0 0,0 1 1 0 0,0-1-1 0 0,0 0 1 0 0,-1 1 0 0 0,1-1-1 0 0,0 1 1 0 0,2-1-33 0 0,0 0 1 0 0,0 1-1 0 0,0-1 0 0 0,-1 0 1 0 0,1 0-1 0 0,0 0 0 0 0,0 0 1 0 0,0-1-1 0 0,-1 1 0 0 0,1 0 1 0 0,3-2-1 0 0,-3 1-232 0 0,-1-2 234 0 0,1-1 0 0 0,0 0 0 0 0,0 0 0 0 0,0 1 0 0 0,0-1-1 0 0,1 1 1 0 0,-1 0 0 0 0,5-5 0 0 0,-3 3 30 0 0,23-20 0 0 0,-24 22 0 0 0,0 0 1 0 0,0 1-1 0 0,1-1 0 0 0,-1 1 0 0 0,1 0 0 0 0,0 0 1 0 0,0 1-1 0 0,3-2 0 0 0,4-1-18 0 0,-4 1-1 0 0,0 0 0 0 0,0 0 0 0 0,0 1 0 0 0,0 0 0 0 0,0 0 0 0 0,0 1-1 0 0,1 0 1 0 0,-1 0 0 0 0,1 0 0 0 0,-1 1 0 0 0,11 1 0 0 0,-14 0 18 0 0,1-1-1 0 0,-1 1 1 0 0,0 0 0 0 0,1 0 0 0 0,-1 1-1 0 0,0-1 1 0 0,5 3 0 0 0,-1 0 0 0 0,-4-1 10 0 0,1 0-1 0 0,-1 1 0 0 0,0-1 1 0 0,0 1-1 0 0,-1-1 1 0 0,1 1-1 0 0,-1 1 0 0 0,0-1 1 0 0,5 9-1 0 0,-8-13-4 0 0,0 1 1 0 0,0-1-1 0 0,0 1 0 0 0,0-1 0 0 0,0 1 1 0 0,0-1-1 0 0,0 1 0 0 0,0-1 0 0 0,0 1 1 0 0,0 0-1 0 0,-1-1 0 0 0,1 1 0 0 0,0-1 1 0 0,0 1-1 0 0,-1-1 0 0 0,1 0 0 0 0,0 1 1 0 0,-1-1-1 0 0,1 1 0 0 0,-1 1 23 0 0,-4 13 243 0 0,4-14-234 0 0,1 1 0 0 0,0 0 0 0 0,-1 0 0 0 0,1 0 0 0 0,-1-1 0 0 0,0 1 0 0 0,1 0 1 0 0,-1-1-1 0 0,0 1 0 0 0,0 0 0 0 0,0-1 0 0 0,0 1 0 0 0,-1-1 0 0 0,1 0 0 0 0,0 1 0 0 0,-1-1 1 0 0,1 0-1 0 0,0 0 0 0 0,-1 1 0 0 0,1-1 0 0 0,-1-1 0 0 0,0 1 0 0 0,-2 1 0 0 0,-14 4 36 0 0,7-2 75 0 0,-22 5-1 0 0,30-9-131 0 0,0 1 0 0 0,-1-1 0 0 0,1 0-1 0 0,0 0 1 0 0,0 0 0 0 0,-1 0 0 0 0,1-1 0 0 0,0 1-1 0 0,0-1 1 0 0,-1 0 0 0 0,-4-2 0 0 0,-10-4-242 0 0,10 4-244 0 0,0-1-1 0 0,-13-7 1 0 0,-31-20-2515 0 0,32 12 1450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53.1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153 4 7368 0 0,'0'0'666'0'0,"-1"-1"-546"0"0,-6-2 267 0 0,1 5 3227 0 0,3-1-2683 0 0,-1-1-1197 0 0,-11 3 9812 0 0,10 1-8453 0 0,-2 4-1046 0 0,6-5-19 0 0,-1-1 0 0 0,1 1 1 0 0,-1-1-1 0 0,0 0 0 0 0,0 0 0 0 0,0 0 0 0 0,0 0 0 0 0,-1 0 0 0 0,-3 3 0 0 0,0 0 47 0 0,-1 0 0 0 0,1 1 0 0 0,1-1 0 0 0,-1 1 1 0 0,1 1-1 0 0,0-1 0 0 0,1 1 0 0 0,-1 0 0 0 0,1 0 0 0 0,1 0 0 0 0,-1 0 0 0 0,1 1 0 0 0,0 0 0 0 0,1-1 0 0 0,0 1 0 0 0,-1 8 0 0 0,0-1-149 0 0,1-4-131 0 0,0-1 0 0 0,0 13 0 0 0,2-23 174 0 0,0 1 0 0 0,0 0 0 0 0,1 0 1 0 0,-1-1-1 0 0,0 1 0 0 0,0 0 0 0 0,0 0 0 0 0,1-1 0 0 0,-1 1 0 0 0,0 0 1 0 0,1-1-1 0 0,-1 1 0 0 0,1 0 0 0 0,-1-1 0 0 0,1 1 0 0 0,-1-1 0 0 0,1 1 1 0 0,0 0-1 0 0,1 1-35 0 0,0 1 97 0 0,0-1 0 0 0,0 1 0 0 0,1-1 0 0 0,-1 1 0 0 0,0-1 0 0 0,1 0 0 0 0,0 0 0 0 0,-1 0 0 0 0,1 0 0 0 0,0 0 0 0 0,0-1 0 0 0,0 1 0 0 0,0-1 0 0 0,0 0 0 0 0,1 0 0 0 0,-1 0 0 0 0,0 0 0 0 0,0-1 0 0 0,1 1 0 0 0,5-1 0 0 0,-2 0-126 0 0,-1-1 0 0 0,1 1-1 0 0,-1-1 1 0 0,0-1 0 0 0,0 1-1 0 0,1-1 1 0 0,-1 0 0 0 0,0 0-1 0 0,-1-1 1 0 0,7-3 0 0 0,13-7-1654 0 0,-2 2-3259 0 0,-1-6-2120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53.5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141 0 15288 0 0,'0'0'697'0'0,"-2"1"-9"0"0,0-1-669 0 0,1 1 0 0 0,-1-1 1 0 0,0 1-1 0 0,1 0 0 0 0,-1 0 1 0 0,0-1-1 0 0,1 1 0 0 0,-1 0 1 0 0,1 0-1 0 0,-1 0 0 0 0,1 0 1 0 0,0 1-1 0 0,-2 0 0 0 0,-4 4 153 0 0,-16 10 3062 0 0,-27 24-1 0 0,48-38-3126 0 0,0 0 0 0 0,0 1 0 0 0,1-1 0 0 0,-1 1 0 0 0,1-1 0 0 0,-1 1 1 0 0,1-1-1 0 0,-1 5 0 0 0,-6 9 257 0 0,6-10-242 0 0,0 0-1 0 0,0 1 1 0 0,0-1-1 0 0,1 0 1 0 0,-1 0 0 0 0,2 1-1 0 0,-1-1 1 0 0,1 1 0 0 0,0 11-1 0 0,0-8-104 0 0,1-4-40 0 0,-1 0 0 0 0,0-1-1 0 0,1 1 1 0 0,0 0 0 0 0,1 0 0 0 0,-1 0-1 0 0,1 0 1 0 0,0-1 0 0 0,0 1-1 0 0,1-1 1 0 0,0 0 0 0 0,0 0 0 0 0,0 0-1 0 0,0 0 1 0 0,1 0 0 0 0,0-1 0 0 0,0 1-1 0 0,0-1 1 0 0,1 0 0 0 0,-1 0-1 0 0,9 5 1 0 0,-9-7 23 0 0,-1-1 0 0 0,0 0 1 0 0,0 1-1 0 0,1-1 0 0 0,-1-1 0 0 0,0 1 0 0 0,1 0 0 0 0,-1-1 0 0 0,1 1 0 0 0,5-1 1 0 0,8 1-21 0 0,-7 0-8 0 0,-1-1 0 0 0,1 0 0 0 0,0 0 0 0 0,-1-1 0 0 0,1 0 1 0 0,0-1-1 0 0,17-5 0 0 0,-4-2-889 0 0,44-21 1 0 0,-24 7-938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54.7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118 227 5064 0 0,'0'0'389'0'0,"-10"-5"78"0"0,8 5 22 0 0,1-1-1 0 0,-1 0 1 0 0,0 1 0 0 0,1-1-1 0 0,-1 1 1 0 0,1 0 0 0 0,-1 0-1 0 0,0-1 1 0 0,1 1 0 0 0,-1 0-1 0 0,0 0 1 0 0,0 0 0 0 0,1 1 0 0 0,-1-1-1 0 0,0 0 1 0 0,1 1 0 0 0,-3 0-1 0 0,-28 12 3112 0 0,28-10-3318 0 0,1 0-155 0 0,0 0-1 0 0,0 0 1 0 0,0 1-1 0 0,0 0 1 0 0,0-1-1 0 0,1 1 1 0 0,0 0-1 0 0,-3 7 1 0 0,1-3-26 0 0,2-3-92 0 0,0 0 0 0 0,1 0 0 0 0,0 1 0 0 0,0-1-1 0 0,0 0 1 0 0,0 1 0 0 0,1-1 0 0 0,0 1 0 0 0,2 9 0 0 0,-2 1-9 0 0,0-13-10 0 0,1 0 0 0 0,-1 0 0 0 0,1 0 0 0 0,0 0-1 0 0,0 0 1 0 0,0 0 0 0 0,0 0 0 0 0,0-1-1 0 0,1 1 1 0 0,-1 0 0 0 0,1-1 0 0 0,0 1 0 0 0,0-1-1 0 0,-1 0 1 0 0,2 1 0 0 0,-1-1 0 0 0,3 2-1 0 0,-3-3-3 0 0,1 0 0 0 0,0 0 0 0 0,-1 0-1 0 0,1-1 1 0 0,-1 1 0 0 0,1-1 0 0 0,0 0-1 0 0,-1 1 1 0 0,1-1 0 0 0,0 0 0 0 0,-1-1-1 0 0,1 1 1 0 0,0 0 0 0 0,-1-1 0 0 0,1 0 0 0 0,-1 1-1 0 0,1-1 1 0 0,-1 0 0 0 0,1 0 0 0 0,-1-1-1 0 0,1 1 1 0 0,-1 0 0 0 0,0-1 0 0 0,0 0-1 0 0,0 1 1 0 0,2-3 0 0 0,1 0 5 0 0,-1-1 0 0 0,0 1-1 0 0,0-1 1 0 0,0 0 0 0 0,0 0 0 0 0,-1 0 0 0 0,0-1 0 0 0,0 1-1 0 0,0-1 1 0 0,2-8 0 0 0,-2 4 7 0 0,0-1 1 0 0,-1 1-1 0 0,-1-1 0 0 0,1 1 0 0 0,-1-18 0 0 0,-2 14 2 0 0,-1 0 0 0 0,0 1 0 0 0,-8-26 0 0 0,2 5 0 0 0,6 28 0 0 0,0-1-1 0 0,0 1 0 0 0,-1 0 0 0 0,-6-10 0 0 0,-4-10 59 0 0,10 18 68 0 0,-1 1 0 0 0,0 0 1 0 0,0 0-1 0 0,-1 0 0 0 0,0 1 0 0 0,0 0 1 0 0,-1 0-1 0 0,0 0 0 0 0,-10-8 0 0 0,16 14 510 0 0,-1 0-592 0 0,0 0 0 0 0,1 0-1 0 0,-1 0 1 0 0,0 0-1 0 0,1 0 1 0 0,-1 0 0 0 0,0 0-1 0 0,1 1 1 0 0,-1-1-1 0 0,1 0 1 0 0,-1 0 0 0 0,1 1-1 0 0,-1-1 1 0 0,0 1-1 0 0,1-1 1 0 0,-1 0 0 0 0,1 1-1 0 0,0-1 1 0 0,-1 1-1 0 0,1-1 1 0 0,-1 1 0 0 0,1-1-1 0 0,0 1 1 0 0,-1-1 0 0 0,1 1-1 0 0,0 0 1 0 0,-1-1-1 0 0,1 1 1 0 0,-1 2 10 0 0,1 0 1 0 0,-1-1-1 0 0,1 1 1 0 0,0 0-1 0 0,-1-1 1 0 0,1 1-1 0 0,1 3 1 0 0,-1 1-16 0 0,1 0 0 0 0,0-1 0 0 0,1 1 1 0 0,0-1-1 0 0,3 9 0 0 0,23 53 68 0 0,-4-7-46 0 0,-17-48-66 0 0,-1 2-40 0 0,1-2-1 0 0,0 1 1 0 0,1-1 0 0 0,0 0 0 0 0,1 0 0 0 0,15 15 0 0 0,-21-26 13 0 0,7 9-426 0 0,0-2 0 0 0,1 1 0 0 0,12 8 0 0 0,-5-5-1197 0 0,3 1-73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55.4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112 494 5984 0 0,'0'0'464'0'0,"-17"0"145"0"0,-10-8 11445 0 0,24 3-11542 0 0,2 3-10 0 0,-20-7 3264 0 0,19 8-3222 0 0,1 1-371 0 0,-1-1 0 0 0,0 0 0 0 0,0 0 0 0 0,1 1 0 0 0,-1-1 0 0 0,0 1 0 0 0,0 0 0 0 0,0 0 0 0 0,-2-1 0 0 0,3 1-173 0 0,1 1 1 0 0,-1-1 0 0 0,1 0-1 0 0,0 0 1 0 0,-1 0 0 0 0,1 0 0 0 0,0 0-1 0 0,-1 0 1 0 0,1 0 0 0 0,-1 1 0 0 0,1-1-1 0 0,0 0 1 0 0,-1 0 0 0 0,1 1 0 0 0,0-1-1 0 0,0 0 1 0 0,-1 0 0 0 0,1 1 0 0 0,0-1-1 0 0,-1 0 1 0 0,1 1 0 0 0,0-1-1 0 0,0 0 1 0 0,0 1 0 0 0,-1-1 0 0 0,1 1-1 0 0,0-1 1 0 0,0 0 0 0 0,0 1 0 0 0,0-1-1 0 0,0 0 1 0 0,0 1 0 0 0,0 0 1 0 0,-2 3-11 0 0,0-1 1 0 0,1 1-1 0 0,-1 0 0 0 0,1-1 0 0 0,0 1 0 0 0,0 0 1 0 0,1 0-1 0 0,-1 0 0 0 0,1 0 0 0 0,0-1 1 0 0,0 1-1 0 0,0 0 0 0 0,0 0 0 0 0,1 0 0 0 0,-1 0 1 0 0,3 5-1 0 0,-1-2-90 0 0,-1-1-1 0 0,1 1 1 0 0,1-1 0 0 0,5 11 0 0 0,-7-16 83 0 0,0 0 0 0 0,0 0 0 0 0,1 0 0 0 0,-1 0 0 0 0,0 0 0 0 0,1-1 0 0 0,-1 1 0 0 0,1 0 0 0 0,-1-1 0 0 0,1 1 0 0 0,2 0 0 0 0,-3-1-16 0 0,0 0 23 0 0,-1 0 1 0 0,1 0 0 0 0,-1 0-1 0 0,1 0 1 0 0,-1 0-1 0 0,1 0 1 0 0,-1 0-1 0 0,1 0 1 0 0,-1 0 0 0 0,1 0-1 0 0,-1 0 1 0 0,1 0-1 0 0,-1-1 1 0 0,1 1 0 0 0,-1 0-1 0 0,1 0 1 0 0,-1-1-1 0 0,1 1 1 0 0,-1 0-1 0 0,1-1 1 0 0,1 0-26 0 0,5-2-69 0 0,-1 0 0 0 0,1-1 0 0 0,-1 0 0 0 0,0 1 0 0 0,0-2 0 0 0,0 1 0 0 0,0-1 0 0 0,-1 0 0 0 0,0 0-1 0 0,5-7 1 0 0,1-2 1 0 0,-1-1-1 0 0,-1 0 1 0 0,8-17-1 0 0,-9 16 103 0 0,-4 9 0 0 0,0 0 0 0 0,-1-1 0 0 0,1 0 0 0 0,-1 0 0 0 0,-1 1 0 0 0,3-13 0 0 0,-4 12 37 0 0,0-1 0 0 0,0 0 0 0 0,-1 0 0 0 0,0 1-1 0 0,0-1 1 0 0,-1 0 0 0 0,0 0 0 0 0,-1 1 0 0 0,1-1-1 0 0,-2 1 1 0 0,1-1 0 0 0,-8-15 0 0 0,-16-36-246 0 0,20 41 125 0 0,-2 1-1 0 0,-16-29 0 0 0,13 29 274 0 0,-20-23 0 0 0,21 27-6 0 0,9 11-128 0 0,-1 0 0 0 0,0 0 0 0 0,0 0-1 0 0,0 0 1 0 0,0 1 0 0 0,-1-1 0 0 0,1 1 0 0 0,-4-3 0 0 0,-2 0-119 0 0,0 0 1173 0 0,7 5-1084 0 0,1 0 0 0 0,0 0 1 0 0,-1 1-1 0 0,1-1 0 0 0,0 0 0 0 0,0 0 1 0 0,-1 1-1 0 0,1-1 0 0 0,0 0 1 0 0,0 0-1 0 0,-1 1 0 0 0,1-1 1 0 0,0 0-1 0 0,0 1 0 0 0,0-1 0 0 0,0 0 1 0 0,0 1-1 0 0,-1-1 0 0 0,1 0 1 0 0,0 1-1 0 0,0-1 0 0 0,0 1 1 0 0,0-1-1 0 0,0 0 0 0 0,0 1 1 0 0,0-1-1 0 0,-1 8 20 0 0,1-1 1 0 0,0 0-1 0 0,0 0 0 0 0,0 0 1 0 0,1 1-1 0 0,0-1 1 0 0,1 7-1 0 0,18 47 125 0 0,-12-39-86 0 0,-3-9-35 0 0,1 0-1 0 0,0 0 1 0 0,1-1-1 0 0,9 13 1 0 0,37 45 162 0 0,-30-41-113 0 0,47 52 18 0 0,-61-72-169 0 0,0-1-1 0 0,1 0 1 0 0,0 0-1 0 0,0-1 1 0 0,1 0-1 0 0,15 7 1 0 0,-14-9-456 0 0,-1 0 1 0 0,1-1-1 0 0,0-1 1 0 0,0 0 0 0 0,1 0-1 0 0,17 1 1 0 0,-4-3-1211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2:45.6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13040 0 0,'0'0'1309'0'0,"1"3"-1198"0"0,0 2-15 0 0,1-1 0 0 0,-1 1 0 0 0,-1-1 0 0 0,1 1 0 0 0,0 0 1 0 0,-1-1-1 0 0,-1 9 0 0 0,1-5 430 0 0,0 1-1 0 0,1 0 1 0 0,-1 0-1 0 0,2-1 1 0 0,3 15 0 0 0,-3-12-89 0 0,0 0 1 0 0,1 20-1 0 0,-2-6 41 0 0,7 44-1 0 0,-6-48-418 0 0,0-1 0 0 0,-3 33 0 0 0,-1-10-84 0 0,2-40 2 0 0,1 0 1 0 0,-1-1 1 0 0,0 0-1 0 0,0 0 0 0 0,0 1 1 0 0,0-1-1 0 0,-1 0 0 0 0,1 0 0 0 0,-1 0 1 0 0,1 1-1 0 0,-1-1 0 0 0,0 0 1 0 0,0 0-1 0 0,0 0 0 0 0,0 0 0 0 0,0 0 1 0 0,-2 2-1 0 0,0-1-77 0 0,-9 13-783 0 0,12-15 308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2:46.15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30 64 14944 0 0,'0'0'340'0'0,"1"-2"50"0"0,1-1-292 0 0,-1 0-1 0 0,1 0 1 0 0,0 1 0 0 0,-1-1-1 0 0,1 0 1 0 0,1 1 0 0 0,-1-1-1 0 0,0 1 1 0 0,0 0-1 0 0,1-1 1 0 0,0 1 0 0 0,-1 1-1 0 0,1-1 1 0 0,0 0 0 0 0,0 0-1 0 0,0 1 1 0 0,5-2-1 0 0,22-6 2345 0 0,-26 7-2272 0 0,-1 0 0 0 0,1 1-1 0 0,0 0 1 0 0,0 0 0 0 0,0 0 0 0 0,0 0-1 0 0,0 1 1 0 0,-1-1 0 0 0,1 1 0 0 0,0 0-1 0 0,6 1 1 0 0,17-1 391 0 0,-23-1-491 0 0,0 1 1 0 0,0 0 0 0 0,0 0 0 0 0,0 0-1 0 0,0 0 1 0 0,6 2 0 0 0,29 4 503 0 0,-30-5-429 0 0,0 0 0 0 0,16 5 0 0 0,-21-4-82 0 0,1 0 0 0 0,-1 0 0 0 0,0 1 0 0 0,0 0 0 0 0,0 0-1 0 0,6 5 1 0 0,-10-7-58 0 0,0-1-1 0 0,1 0 0 0 0,-1 1 1 0 0,1-1-1 0 0,-1 1 0 0 0,0-1 1 0 0,1 0-1 0 0,-1 1 0 0 0,0-1 1 0 0,0 1-1 0 0,1-1 0 0 0,-1 1 1 0 0,0-1-1 0 0,0 1 0 0 0,0-1 1 0 0,0 1-1 0 0,1-1 0 0 0,-1 1 1 0 0,0 0-1 0 0,0-1 0 0 0,0 1 1 0 0,0-1-1 0 0,0 1 0 0 0,0-1 1 0 0,-1 1-1 0 0,1-1 0 0 0,0 1 1 0 0,0-1-1 0 0,0 1 0 0 0,0-1 1 0 0,-1 1-1 0 0,1-1 0 0 0,-1 2 1 0 0,1-2 3 0 0,0 1 0 0 0,-1 0 0 0 0,1-1 0 0 0,0 1 1 0 0,-1 0-1 0 0,1-1 0 0 0,0 1 0 0 0,0 0 0 0 0,0 0 1 0 0,0-1-1 0 0,0 1 0 0 0,0 0 0 0 0,0 0 0 0 0,0-1 0 0 0,0 1 1 0 0,0 0-1 0 0,0-1 0 0 0,0 1 0 0 0,1 0 0 0 0,-1 0 1 0 0,0-1-1 0 0,0 1 0 0 0,1 0 0 0 0,0 0 2 0 0,-1 0-1 0 0,0 0 1 0 0,1 0-1 0 0,-1 0 1 0 0,0 0-1 0 0,0 0 0 0 0,0 0 1 0 0,1 0-1 0 0,-1 0 1 0 0,0 0-1 0 0,0 0 1 0 0,0 0-1 0 0,-1 0 1 0 0,1 0-1 0 0,0 0 1 0 0,0 0-1 0 0,0 0 0 0 0,-1 0 1 0 0,1 0-1 0 0,-1 0 1 0 0,0 1-1 0 0,-1 4 69 0 0,-1 0 1 0 0,1 0-1 0 0,-1 0 0 0 0,-1 0 0 0 0,1-1 0 0 0,-1 0 0 0 0,-8 10 1 0 0,-40 20 463 0 0,37-26-541 0 0,0-2 0 0 0,-27 10 0 0 0,-3 1-18 0 0,34-14-47 0 0,0 1 0 0 0,0-2 0 0 0,0 0 0 0 0,0 0 0 0 0,-1-1 1 0 0,1 0-1 0 0,-23 0 0 0 0,10 1-3049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2:46.7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146 270 10592 0 0,'0'0'818'0'0,"-1"0"-532"0"0,-4-4 880 0 0,4 4-918 0 0,0 0-1 0 0,-1 0 1 0 0,1-1-1 0 0,-1 1 1 0 0,1 0 0 0 0,-1 0-1 0 0,1 0 1 0 0,0 1-1 0 0,-1-1 1 0 0,1 0-1 0 0,-1 1 1 0 0,1-1-1 0 0,0 1 1 0 0,-1-1-1 0 0,1 1 1 0 0,-3 1-1 0 0,1 0 16 0 0,0-1 0 0 0,-1 1-1 0 0,1 1 1 0 0,0-1-1 0 0,-3 4 1 0 0,-21 16 1357 0 0,23-20-1562 0 0,1 0 1 0 0,0 1 0 0 0,0-1 0 0 0,0 1 0 0 0,0-1-1 0 0,0 1 1 0 0,1 0 0 0 0,-1 0 0 0 0,1 0-1 0 0,0 0 1 0 0,-1 1 0 0 0,2-1 0 0 0,-1 1-1 0 0,0-1 1 0 0,-1 6 0 0 0,-13 91 598 0 0,15-93-628 0 0,0 0-1 0 0,1 1 1 0 0,-1-1-1 0 0,2 9 1 0 0,0 19-28 0 0,-2-29 1 0 0,1 0-1 0 0,0 0 1 0 0,0 0 0 0 0,0 0-1 0 0,1 0 1 0 0,0 0-1 0 0,0 0 1 0 0,1 0 0 0 0,0 0-1 0 0,3 9 1 0 0,6 29 173 0 0,-9-35-156 0 0,0 1-1 0 0,0-1 1 0 0,1 0 0 0 0,0 0-1 0 0,7 12 1 0 0,-9-19-18 0 0,1 0 1 0 0,-1 1-1 0 0,1-1 0 0 0,0 0 0 0 0,0 0 1 0 0,-1 0-1 0 0,2-1 0 0 0,-1 1 1 0 0,0 0-1 0 0,0-1 0 0 0,0 1 1 0 0,1-1-1 0 0,-1 0 0 0 0,1 0 1 0 0,-1 0-1 0 0,1 0 0 0 0,-1 0 0 0 0,1 0 1 0 0,0-1-1 0 0,-1 1 0 0 0,1-1 1 0 0,0 0-1 0 0,4 0 0 0 0,-3-1 46 0 0,0 1-1 0 0,1-1 0 0 0,-1-1 1 0 0,0 1-1 0 0,0-1 0 0 0,0 1 0 0 0,0-1 1 0 0,0 0-1 0 0,0 0 0 0 0,0-1 1 0 0,-1 1-1 0 0,1-1 0 0 0,-1 0 1 0 0,6-6-1 0 0,-2 1 111 0 0,-1 0 0 0 0,0-1 1 0 0,6-11-1 0 0,-6 10 2 0 0,0 0-1 0 0,12-14 1 0 0,-7 11-40 0 0,0 0 0 0 0,-1-1-1 0 0,0 0 1 0 0,-1-1 0 0 0,7-16-1 0 0,3-9 150 0 0,-10 23-86 0 0,-1-1-1 0 0,-1 0 1 0 0,0 0 0 0 0,5-26-1 0 0,-7 16 90 0 0,3-50-1 0 0,-8 65-226 0 0,-1 1 0 0 0,1 0 0 0 0,-2 0 0 0 0,0 0 0 0 0,0 0-1 0 0,-8-20 1 0 0,1 7 11 0 0,7 17-34 0 0,0 0 0 0 0,-1 0 0 0 0,0 0 1 0 0,-1 1-1 0 0,1 0 0 0 0,-2 0 0 0 0,1 0 0 0 0,-1 0 1 0 0,0 0-1 0 0,-8-8 0 0 0,4 8-21 0 0,7 5 0 0 0,0 1 0 0 0,-1-1 0 0 0,1 0 0 0 0,0 0 0 0 0,1 0 0 0 0,-4-5 0 0 0,3 5-2 0 0,0-1 1 0 0,1 1-1 0 0,-1 0 0 0 0,0 0 0 0 0,0 0 1 0 0,0 0-1 0 0,0 0 0 0 0,0 0 0 0 0,-1 1 1 0 0,1-1-1 0 0,-4-2 0 0 0,4 4 1 0 0,1-1-1 0 0,-1 0 0 0 0,1 1 1 0 0,-1 0-1 0 0,1-1 0 0 0,-1 1 1 0 0,1 0-1 0 0,-1-1 1 0 0,0 1-1 0 0,1 0 0 0 0,-1 0 1 0 0,1 0-1 0 0,-1 1 0 0 0,1-1 1 0 0,-1 0-1 0 0,1 1 1 0 0,-1-1-1 0 0,1 1 0 0 0,-1-1 1 0 0,1 1-1 0 0,-1-1 0 0 0,1 1 1 0 0,-2 1-1 0 0,-21 14-56 0 0,17-12-12 0 0,0 0 0 0 0,1 1 0 0 0,0-1-1 0 0,0 2 1 0 0,0-1 0 0 0,-6 8 0 0 0,-1 3-268 0 0,0-2-145 0 0,1 1 0 0 0,1 0 0 0 0,0 1 0 0 0,-14 30 0 0 0,19-33 136 0 0,-16 35-6510 0 0,2-15-296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5:46.37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2453 38 8752 0 0,'2'-1'1642'0'0,"0"0"-1463"0"0,0 0 0 0 0,1 0 1 0 0,-1-1-1 0 0,0 1 0 0 0,0-1 0 0 0,0 1 0 0 0,-1-1 0 0 0,1 0 0 0 0,0 0 0 0 0,-1 0 0 0 0,1 0 0 0 0,-1 0 0 0 0,0 0 0 0 0,1 0 0 0 0,-1 0 0 0 0,1-5 0 0 0,-1 5-40 0 0,-45 8-5049 0 0,35-3 5044 0 0,-86 31 2935 0 0,78-28-2787 0 0,1 1-1 0 0,0 0 0 0 0,-20 13 0 0 0,8-4-12 0 0,-56 29 111 0 0,-129 95 0 0 0,63-31-388 0 0,-63 50-40 0 0,145-108 48 0 0,-23 18 0 0 0,-8 10 107 0 0,43-36 63 0 0,-61 61 1 0 0,55-45 88 0 0,38-38-88 0 0,2 1 1 0 0,0 1-1 0 0,-29 40 1 0 0,31-37 19 0 0,16-21-140 0 0,0 0 0 0 0,0 1 0 0 0,0-1 0 0 0,1 1 0 0 0,-5 9 0 0 0,8-15-50 0 0,-1 4 3 0 0,-1-1-1 0 0,1 0 1 0 0,-1 0-1 0 0,1 0 1 0 0,-1 0-1 0 0,0 0 1 0 0,-3 3 0 0 0,4-5-4 0 0,1 0 1 0 0,-1 0 0 0 0,0 0 0 0 0,1 1 0 0 0,-1-1 0 0 0,0 0 0 0 0,1 0 0 0 0,0 1 0 0 0,-1-1 0 0 0,1 0 0 0 0,0 1 0 0 0,0-1 0 0 0,0 0 0 0 0,0 3 0 0 0,0-4 4 0 0,0 1 0 0 0,0-1 0 0 0,1 1 0 0 0,-1-1 0 0 0,0 1 0 0 0,1-1 0 0 0,-1 0 0 0 0,0 1 0 0 0,1-1 0 0 0,-1 0 0 0 0,1 1 0 0 0,-1-1 0 0 0,1 0 0 0 0,-1 1 1 0 0,1-1-1 0 0,-1 0 0 0 0,1 0 0 0 0,-1 0 0 0 0,1 1 0 0 0,-1-1 0 0 0,1 0 0 0 0,-1 0 0 0 0,1 0 0 0 0,0 0 0 0 0,0 0 7 0 0,8 2 38 0 0,1-1 1 0 0,-1 0 0 0 0,1-1 0 0 0,-1 0-1 0 0,1 0 1 0 0,-1-1 0 0 0,18-3 0 0 0,1-4 124 0 0,33-12 0 0 0,-20 5 7 0 0,40-14 179 0 0,34-11 70 0 0,411-111 366 0 0,-132 64-590 0 0,3 20-77 0 0,-106 18-60 0 0,208-8 145 0 0,-406 48-204 0 0,70-2 42 0 0,-100 11-4 0 0,-1 2 0 0 0,69 12-1 0 0,-128-14-52 0 0,1 1-1 0 0,0 0 1 0 0,-1 1-1 0 0,1-1 1 0 0,-1 1-1 0 0,1-1 0 0 0,-1 1 1 0 0,0 0-1 0 0,0 0 1 0 0,0 0-1 0 0,5 5 1 0 0,-7-6-4 0 0,0 0 1 0 0,0 0 0 0 0,0 1-1 0 0,0-1 1 0 0,0 0 0 0 0,-1 0-1 0 0,1 1 1 0 0,-1-1 0 0 0,1 0-1 0 0,0 1 1 0 0,-1-1 0 0 0,0 0-1 0 0,1 1 1 0 0,-1-1 0 0 0,0 1-1 0 0,0-1 1 0 0,0 0 0 0 0,0 1-1 0 0,0-1 1 0 0,0 1 0 0 0,0-1-1 0 0,0 1 1 0 0,-1-1 0 0 0,1 0-1 0 0,-1 1 1 0 0,1-1 0 0 0,-1 1-1 0 0,1-1 1 0 0,-1 0 0 0 0,0 0-1 0 0,1 1 1 0 0,-1-1 0 0 0,-2 2-1 0 0,-6 8-38 0 0,-1 0 1 0 0,-1-1-1 0 0,1 0 0 0 0,-2-1 0 0 0,1 0 0 0 0,-25 13 0 0 0,-85 37-136 0 0,65-34 117 0 0,-435 178-132 0 0,-374 127-150 0 0,280-75 331 0 0,577-251 16 0 0,-234 129 19 0 0,192-102 38 0 0,-14 9 38 0 0,-67 54 0 0 0,83-57-175 0 0,33-27 48 0 0,0 1 1 0 0,1 0 0 0 0,0 1-1 0 0,1 1 1 0 0,-17 21 0 0 0,23-25 72 0 0,4-6-92 0 0,0 1 1 0 0,0 0-1 0 0,1 0 1 0 0,0 0-1 0 0,-1 1 1 0 0,0 3 0 0 0,2-7 40 0 0,1 0 0 0 0,0-1 0 0 0,0 1 1 0 0,0-1-1 0 0,0 1 0 0 0,0 0 0 0 0,0-1 1 0 0,0 1-1 0 0,0-1 0 0 0,0 1 0 0 0,0 0 1 0 0,0-1-1 0 0,0 1 0 0 0,1-1 0 0 0,-1 1 1 0 0,0 0-1 0 0,0-1 0 0 0,0 1 0 0 0,1-1 1 0 0,-1 1-1 0 0,1 0 0 0 0,0 0 5 0 0,0-1 1 0 0,0 1-1 0 0,0 0 0 0 0,0-1 1 0 0,0 1-1 0 0,0-1 0 0 0,0 1 0 0 0,0-1 1 0 0,0 1-1 0 0,1-1 0 0 0,-1 0 1 0 0,0 0-1 0 0,0 1 0 0 0,3-1 0 0 0,5 0 6 0 0,1 0-1 0 0,-1-1 1 0 0,0 1-1 0 0,1-2 1 0 0,10-2-1 0 0,47-16 91 0 0,-63 19-81 0 0,101-36 256 0 0,50-16 52 0 0,186-66 163 0 0,-84 26-322 0 0,-126 50-136 0 0,593-179 90 0 0,-480 156-47 0 0,132-33 170 0 0,4 24-58 0 0,-238 49-11 0 0,-76 13-14 0 0,1 2 1 0 0,95-2-1 0 0,-132 12-209 0 0,48 2-116 0 0,-70 0 154 0 0,0 0-1 0 0,1 1 0 0 0,-1-1 0 0 0,0 1 1 0 0,0 1-1 0 0,15 6 0 0 0,-22-8 15 0 0,1-1 0 0 0,-1 1 0 0 0,0 0 0 0 0,0-1 0 0 0,0 1 0 0 0,0 0 0 0 0,0 0 0 0 0,0 0 0 0 0,0 0 0 0 0,0 0 0 0 0,0 0 0 0 0,0 0 0 0 0,-1 0 0 0 0,1 0 0 0 0,0 0 0 0 0,-1 0 0 0 0,1 1 0 0 0,-1-1 0 0 0,1 0 0 0 0,-1 0 0 0 0,0 1 0 0 0,1-1 0 0 0,-1 3 0 0 0,0-1-13 0 0,0 0 0 0 0,-1 1-1 0 0,0-1 1 0 0,1 0 0 0 0,-1 0-1 0 0,0 0 1 0 0,0 0 0 0 0,-4 6-1 0 0,3-5 2 0 0,-1 0 0 0 0,0-1 0 0 0,0 1-1 0 0,0 0 1 0 0,0-1 0 0 0,-1 0-1 0 0,0 1 1 0 0,-6 3 0 0 0,0 1-14 0 0,-39 29-62 0 0,-83 48-1 0 0,-61 19-71 0 0,173-94 161 0 0,-562 293-246 0 0,12-12-424 0 0,36-19-3 0 0,105-23 373 0 0,288-163 260 0 0,-460 301-29 0 0,359-206 111 0 0,63-44-14 0 0,118-93-16 0 0,-250 175 121 0 0,197-137 31 0 0,110-80-132 0 0,3-1-23 0 0,0-1 1 0 0,0 1-1 0 0,0 0 1 0 0,0-1-1 0 0,0 1 1 0 0,0 0-1 0 0,0-1 1 0 0,0 1-1 0 0,1 0 1 0 0,-1 0-1 0 0,0 0 1 0 0,0 0-1 0 0,1 0 1 0 0,-1 0-1 0 0,0 0 1 0 0,1 0 0 0 0,-1 0-1 0 0,1 0 1 0 0,-1 1-1 0 0,4-3 63 0 0,249-117 780 0 0,-149 65-652 0 0,187-101 115 0 0,-12 6-46 0 0,62-17 94 0 0,-189 93-192 0 0,281-121 305 0 0,12 12-19 0 0,-426 174-438 0 0,743-268 521 0 0,-703 256-513 0 0,224-71 106 0 0,-71 24-100 0 0,583-160 34 0 0,-403 135 3 0 0,-239 58-70 0 0,288-57 3 0 0,-342 73 0 0 0,183-9 0 0 0,-249 25-80 0 0,0 0-1 0 0,1 2 0 0 0,-1 2 0 0 0,53 10 0 0 0,-82-12 57 0 0,-1 0 0 0 0,1 0 0 0 0,0 0-1 0 0,0 0 1 0 0,0 0 0 0 0,-1 1 0 0 0,1-1 0 0 0,-1 1-1 0 0,1 0 1 0 0,-1 0 0 0 0,0 0 0 0 0,4 4 0 0 0,-5-5 13 0 0,0 1 0 0 0,0-1 0 0 0,0 1 0 0 0,0-1 0 0 0,-1 1 1 0 0,1 0-1 0 0,0-1 0 0 0,-1 1 0 0 0,0 0 0 0 0,1 0 0 0 0,-1 0 1 0 0,0-1-1 0 0,0 1 0 0 0,0 0 0 0 0,0 0 0 0 0,0 0 0 0 0,0-1 1 0 0,0 1-1 0 0,-1 0 0 0 0,1 0 0 0 0,-1-1 0 0 0,1 1 1 0 0,-2 3-1 0 0,-3 5-1 0 0,0-1 0 0 0,-1 1 0 0 0,0-1-1 0 0,-1 0 1 0 0,1 0 0 0 0,-13 10 0 0 0,-52 45-131 0 0,52-48 87 0 0,-124 87-131 0 0,120-88 180 0 0,-256 143 81 0 0,240-137-65 0 0,-123 62 46 0 0,-107 58-161 0 0,30-12-159 0 0,-58 34-20 0 0,-273 175-29 0 0,205-101 216 0 0,143-89 7 0 0,-361 245-200 0 0,273-175 275 0 0,-385 284-40 0 0,499-346 52 0 0,8-5 24 0 0,121-98 44 0 0,-35 26 16 0 0,98-76-63 0 0,0 0-1 0 0,0-1 0 0 0,1 2 0 0 0,-1-1 1 0 0,1 0-1 0 0,0 0 0 0 0,0 1 0 0 0,0 0 1 0 0,1 0-1 0 0,-4 5 0 0 0,6-8 109 0 0,1-1-105 0 0,0 0 0 0 0,1 0 0 0 0,-1-1-1 0 0,0 1 1 0 0,0 0 0 0 0,1-1-1 0 0,-1 1 1 0 0,0-1 0 0 0,0 0 0 0 0,2-1-1 0 0,5-2 36 0 0,36-17 354 0 0,58-38 0 0 0,36-35-110 0 0,46-29-142 0 0,251-139 9 0 0,283-162 114 0 0,-234 172-226 0 0,-179 100-42 0 0,256-119-14 0 0,275-77 162 0 0,-557 240 0 0 0,182-66 392 0 0,-313 122-463 0 0,262-82 14 0 0,351-45-243 0 0,-703 168 42 0 0,59-10-172 0 0,-100 18 183 0 0,1 2 1 0 0,-1 0 0 0 0,1 2 0 0 0,24 2-1 0 0,-39-3 72 0 0,-1 1 0 0 0,0-1 0 0 0,1 1 0 0 0,-1 0-1 0 0,0-1 1 0 0,0 1 0 0 0,0 0 0 0 0,1 0 0 0 0,-1 1-1 0 0,2 1 1 0 0,-3-3 2 0 0,0 1 0 0 0,0 0 0 0 0,-1 0-1 0 0,1 0 1 0 0,0 0 0 0 0,0 0 0 0 0,-1 0 0 0 0,1 0-1 0 0,-1 0 1 0 0,1 0 0 0 0,-1 0 0 0 0,1 0-1 0 0,-1 0 1 0 0,0 0 0 0 0,0 0 0 0 0,1 2 0 0 0,-1-1-9 0 0,0 0 0 0 0,-1 1 1 0 0,1-1-1 0 0,-1 1 0 0 0,1-1 1 0 0,-1 1-1 0 0,0-1 0 0 0,0 0 1 0 0,0 0-1 0 0,0 1 1 0 0,0-1-1 0 0,0 0 0 0 0,-1 0 1 0 0,1 0-1 0 0,-1 0 0 0 0,1 0 1 0 0,-4 2-1 0 0,-66 56-264 0 0,39-35 237 0 0,-19 11 49 0 0,-1-2 0 0 0,-85 41 0 0 0,76-44 0 0 0,-355 182-48 0 0,3-1 0 0 0,74-22 74 0 0,122-66 2 0 0,-546 320-491 0 0,344-170 77 0 0,70-44 85 0 0,-381 267-246 0 0,456-303 352 0 0,-272 197 92 0 0,198-139 76 0 0,92-63 81 0 0,193-146 168 0 0,56-39-171 0 0,5-3-33 0 0,1 0 0 0 0,0 0 1 0 0,-1-1-1 0 0,1 1 0 0 0,0-1 0 0 0,-1 1 0 0 0,1-1 0 0 0,-1 0 0 0 0,1 1 1 0 0,-1-1-1 0 0,1 0 0 0 0,-3 0 0 0 0,11-12 339 0 0,7-7-173 0 0,1 0 0 0 0,33-31 0 0 0,-4 6-16 0 0,211-196 261 0 0,-164 159-370 0 0,221-164 253 0 0,-178 146-168 0 0,140-105 119 0 0,12 15-46 0 0,-46 46 1 0 0,367-213 564 0 0,26 29-803 0 0,-159 89 144 0 0,-396 196-71 0 0,188-96 104 0 0,722-310-262 0 0,-866 396 165 0 0,177-72 25 0 0,-64 26-13 0 0,152-55-39 0 0,-146 83-106 0 0,-229 67 59 0 0,0 1-1 0 0,-1 0 0 0 0,1 1 0 0 0,19 0 1 0 0,-28 0 6 0 0,0 1 1 0 0,0 1 0 0 0,0-1 0 0 0,1 0 0 0 0,-1 1 0 0 0,0-1 0 0 0,0 1 0 0 0,0 0 0 0 0,0 0 0 0 0,0 0 0 0 0,0 1 0 0 0,0-1 0 0 0,0 1 0 0 0,0 0 0 0 0,-1-1 0 0 0,1 1 0 0 0,-1 0 0 0 0,1 1-1 0 0,-1-1 1 0 0,0 0 0 0 0,4 5 0 0 0,-6-5 9 0 0,1-1-1 0 0,-1 0 0 0 0,1 0 1 0 0,-1 1-1 0 0,0-1 0 0 0,0 0 1 0 0,1 0-1 0 0,-1 1 0 0 0,0-1 1 0 0,0 0-1 0 0,0 0 0 0 0,-1 1 0 0 0,1-1 1 0 0,0 0-1 0 0,0 1 0 0 0,-1-1 1 0 0,0 2-1 0 0,-12 22-7 0 0,5-12-18 0 0,-1 3-44 0 0,-1 0 0 0 0,-1-1 0 0 0,0 0 0 0 0,0-1 0 0 0,-2 0 1 0 0,-23 20-1 0 0,-94 62-133 0 0,58-46 159 0 0,-380 263-143 0 0,323-225 117 0 0,-525 339 53 0 0,-139 100-21 0 0,542-354 1 0 0,-255 186-331 0 0,214-146 111 0 0,-138 104-264 0 0,196-143 265 0 0,-74 58 24 0 0,-108 80 79 0 0,1-1 62 0 0,-115 87 154 0 0,313-235-12 0 0,71-52-40 0 0,70-55 18 0 0,-87 67 166 0 0,119-93 521 0 0,55-41-593 0 0,0 0 0 0 0,16-22 0 0 0,11-13-11 0 0,258-229 184 0 0,-148 143 116 0 0,-96 84-270 0 0,126-110 288 0 0,725-513-33 0 0,-412 354-328 0 0,14 21-66 0 0,-320 189-4 0 0,-118 68 0 0 0,352-195 0 0 0,405-183 0 0 0,-604 303 0 0 0,205-98 0 0 0,218-59 97 0 0,-535 228-50 0 0,157-54 49 0 0,-93 42-118 0 0,277-75-156 0 0,-403 121 146 0 0,0 1 0 0 0,53-1 0 0 0,-94 8 10 0 0,1 1 0 0 0,0 1 0 0 0,-1-1 0 0 0,1 1 0 0 0,-1 0 0 0 0,11 3 0 0 0,-13-3 1 0 0,-1 0-1 0 0,1 0 0 0 0,-1 0 1 0 0,0 0-1 0 0,1 1 1 0 0,-1-1-1 0 0,0 1 0 0 0,0 0 1 0 0,0-1-1 0 0,0 1 0 0 0,0 0 1 0 0,-1 0-1 0 0,1 0 1 0 0,-1 0-1 0 0,3 5 0 0 0,-3-6 9 0 0,-1 0 0 0 0,0 0 0 0 0,1 0-1 0 0,-1 0 1 0 0,0 0 0 0 0,0 0 0 0 0,0 0 0 0 0,0 0-1 0 0,0 0 1 0 0,0 0 0 0 0,0 0 0 0 0,0 0 0 0 0,0 1-1 0 0,-1-1 1 0 0,1 0 0 0 0,0 0 0 0 0,-1 0-1 0 0,1 0 1 0 0,-1 1 0 0 0,-13 18-147 0 0,11-15 116 0 0,-18 20-48 0 0,-1 0 0 0 0,-1-1-1 0 0,-51 40 1 0 0,-88 49 55 0 0,134-94 1 0 0,-36 24 27 0 0,-678 429-156 0 0,-351 204 165 0 0,965-591 0 0 0,-229 156 0 0 0,-592 436 0 0 0,919-655 0 0 0,-524 409 11 0 0,209-152 42 0 0,251-204-53 0 0,-88 78 0 0 0,-163 172 0 0 0,316-297 9 0 0,15-13 13 0 0,-29 23 1 0 0,27-23-13 0 0,14-12-8 0 0,3-3 2 0 0,7-6 9 0 0,12-12 22 0 0,155-162 231 0 0,147-108 564 0 0,-71 67-660 0 0,135-105 22 0 0,32 23-18 0 0,-214 156-92 0 0,182-117 36 0 0,-279 193-108 0 0,738-445 81 0 0,-328 237 42 0 0,-356 198-133 0 0,306-144 0 0 0,-406 198 0 0 0,409-169 0 0 0,-450 189 0 0 0,338-116 0 0 0,-281 101 0 0 0,0 3 0 0 0,138-14 0 0 0,-193 32 0 0 0,0 1 0 0 0,26 2 0 0 0,-37-1 0 0 0,1 1 0 0 0,0 0 0 0 0,-1 1 0 0 0,1 0 0 0 0,18 9 0 0 0,-27-11-5 0 0,0 0 0 0 0,0 1-1 0 0,-1 0 1 0 0,1-1 0 0 0,-1 1 0 0 0,1 0-1 0 0,-1 0 1 0 0,0 1 0 0 0,0-1 0 0 0,0 0-1 0 0,0 1 1 0 0,0-1 0 0 0,0 1 0 0 0,-1 0-1 0 0,1-1 1 0 0,-1 1 0 0 0,0 0-1 0 0,0 0 1 0 0,0 0 0 0 0,1 4 0 0 0,-2-3-3 0 0,1 0 0 0 0,-1 0 0 0 0,0 0 0 0 0,0 0 0 0 0,-1 1 0 0 0,1-1 0 0 0,-1 0 0 0 0,0 0 0 0 0,0 0 0 0 0,0-1 1 0 0,-1 1-1 0 0,1 0 0 0 0,-1 0 0 0 0,0-1 0 0 0,-3 6 0 0 0,-19 24-13 0 0,-1-1-1 0 0,-2 0 1 0 0,-1-2 0 0 0,-2-2-1 0 0,0 0 1 0 0,-56 37 0 0 0,-90 61-53 0 0,-144 94-23 0 0,237-169 87 0 0,-107 68 9 0 0,135-83 1 0 0,-172 108 0 0 0,118-82 0 0 0,-103 62 0 0 0,23-8-25 0 0,-462 276-14 0 0,-191 130 39 0 0,369-206 0 0 0,286-191 0 0 0,-205 147 0 0 0,-242 201 0 0 0,537-403 0 0 0,-77 59 54 0 0,109-80-16 0 0,-30 25 58 0 0,86-65-62 0 0,8-8 68 0 0,3-3 5 0 0,275-217 424 0 0,-66 55-109 0 0,372-279-223 0 0,318-157 102 0 0,-587 411-399 0 0,-247 152 84 0 0,435-230 85 0 0,9 19-10 0 0,-89 68 7 0 0,11 33 80 0 0,-83 70-49 0 0,-305 70-121 0 0,0 2-1 0 0,69 2 1 0 0,-109 3 8 0 0,0 0 0 0 0,0 0 1 0 0,0 0-1 0 0,0 1 0 0 0,0 0 0 0 0,0 0 0 0 0,0 0 0 0 0,0 1 0 0 0,0-1 0 0 0,0 1 0 0 0,-1 0 0 0 0,1 1 0 0 0,-1-1 0 0 0,0 1 1 0 0,1 0-1 0 0,-1 0 0 0 0,0 0 0 0 0,-1 0 0 0 0,1 1 0 0 0,0 0 0 0 0,-1-1 0 0 0,4 8 0 0 0,-6-9 10 0 0,0 0 0 0 0,0 1 0 0 0,-1-1 0 0 0,0 0-1 0 0,1 1 1 0 0,-1-1 0 0 0,0 0 0 0 0,0 1 0 0 0,0-1 0 0 0,0 1-1 0 0,0-1 1 0 0,-1 0 0 0 0,1 1 0 0 0,-1-1 0 0 0,0 0 0 0 0,1 0-1 0 0,-1 1 1 0 0,0-1 0 0 0,0 0 0 0 0,-2 2 0 0 0,-5 18-5 0 0,4-7-10 0 0,-2-1-1 0 0,1 1 1 0 0,-1-1-1 0 0,-1 0 1 0 0,-17 26-1 0 0,-53 57-153 0 0,66-84 159 0 0,-28 33 36 0 0,-3-1 0 0 0,-64 53 0 0 0,-479 343 168 0 0,500-382-187 0 0,-328 221-48 0 0,46-47-604 0 0,-200 134 492 0 0,252-157 173 0 0,-279 201-33 0 0,239-162-100 0 0,218-150 103 0 0,77-55 100 0 0,-132 106 164 0 0,185-145-182 0 0,0 0 0 0 0,1 0 0 0 0,0 1 0 0 0,0 0 0 0 0,1 0 0 0 0,-6 7 0 0 0,10-11 162 0 0,2-4-164 0 0,3-5-45 0 0,0 0 1 0 0,1 0-1 0 0,0 0 0 0 0,1 1 0 0 0,9-10 0 0 0,-6 7-20 0 0,97-87 3 0 0,-84 77 6 0 0,244-196 283 0 0,2 26-155 0 0,-181 130-76 0 0,345-211 153 0 0,-246 157-169 0 0,278-136 649 0 0,-257 143-448 0 0,123-59-205 0 0,-59 34-42 0 0,-13 6 0 0 0,14 5 0 0 0,-185 85 0 0 0,51-17 0 0 0,-97 40-33 0 0,102-28-376 0 0,-121 35 345 0 0,1 1 0 0 0,-1 2 0 0 0,1 0 0 0 0,31 2 0 0 0,-51 0 51 0 0,0 0 1 0 0,0 0 0 0 0,0 1 0 0 0,0-1 0 0 0,-1 1 0 0 0,1 0 0 0 0,0 0 0 0 0,0 0 0 0 0,-1 0-1 0 0,1 1 1 0 0,0-1 0 0 0,-1 1 0 0 0,0-1 0 0 0,1 1 0 0 0,3 3 0 0 0,-5-4 2 0 0,0 1 0 0 0,-1-1 0 0 0,1 1 0 0 0,0-1 1 0 0,0 1-1 0 0,-1-1 0 0 0,1 1 0 0 0,0-1 0 0 0,-1 1 0 0 0,0 0 0 0 0,1-1 1 0 0,-1 1-1 0 0,0 0 0 0 0,0-1 0 0 0,0 1 0 0 0,0 0 0 0 0,0-1 1 0 0,0 1-1 0 0,-1 0 0 0 0,1-1 0 0 0,0 1 0 0 0,-1 0 0 0 0,0-1 1 0 0,1 1-1 0 0,-1-1 0 0 0,0 1 0 0 0,-1 1 0 0 0,-8 18-39 0 0,-2-1 1 0 0,-1-1-1 0 0,0 0 0 0 0,-1 0 0 0 0,-1-2 1 0 0,-32 30-1 0 0,-212 167-16 0 0,139-117 2 0 0,-142 97-10 0 0,-8-15 72 0 0,232-155 0 0 0,-108 73-27 0 0,-128 80-125 0 0,52-49 131 0 0,-376 231 249 0 0,371-212-227 0 0,177-117 0 0 0,33-21 0 0 0,1 1 0 0 0,-18 13 0 0 0,-35 38 12 0 0,68-61-3 0 0,1 0 0 0 0,0 0-1 0 0,0 0 1 0 0,-1 1 0 0 0,1-1-1 0 0,0 0 1 0 0,0 0-1 0 0,-1 0 1 0 0,1 1 0 0 0,0-1-1 0 0,0 0 1 0 0,0 0 0 0 0,-1 1-1 0 0,1-1 1 0 0,0 0 0 0 0,0 1-1 0 0,0-1 1 0 0,0 0 0 0 0,0 1-1 0 0,0-1 1 0 0,-1 0 0 0 0,1 1-1 0 0,0-1 1 0 0,0 0 0 0 0,0 1-1 0 0,0-1 1 0 0,0 0-1 0 0,0 1 1 0 0,1-1 0 0 0,7 4 77 0 0,20-6-93 0 0,-25 2 27 0 0,41-5 70 0 0,87-23 0 0 0,-71 13-1 0 0,68-27 133 0 0,-27 8 142 0 0,88-26-117 0 0,264-121 0 0 0,-271 91-132 0 0,-91 43-54 0 0,130-88 18 0 0,-166 98-78 0 0,-2 0 27 0 0,53-49 0 0 0,44-53 70 0 0,-55 50-33 0 0,109-103 23 0 0,-87 84-29 0 0,194-237-1 0 0,-147 108-58 0 0,-123 175 0 0 0,70-103-53 0 0,30-58-100 0 0,-105 162 115 0 0,-12 23 2 0 0,3-6 18 0 0,21-48 0 0 0,14-24-43 0 0,-7 13 62 0 0,46-143-1 0 0,-82 192 0 0 0,54-182 0 0 0,-55 175 0 0 0,6-22 0 0 0,8-37 0 0 0,-5 21 0 0 0,26-165-166 0 0,-47 221 164 0 0,1-8 58 0 0,2-63 0 0 0,1-52-56 0 0,0-47 0 0 0,-19-104 11 0 0,6 246 42 0 0,-5 17-53 0 0,1 17 0 0 0,-2-67 0 0 0,8 88 0 0 0,-1 1 0 0 0,-5-27 0 0 0,2 22 0 0 0,-1-23 0 0 0,5 25 0 0 0,-1 0 0 0 0,-1 0 0 0 0,0 1 0 0 0,-11-32 0 0 0,-6-11 0 0 0,14 37 0 0 0,-15-31 0 0 0,0 0 0 0 0,15 36 0 0 0,-1 0 0 0 0,-1 1 0 0 0,-14-25 0 0 0,12 25 0 0 0,-12-27 0 0 0,1 0 0 0 0,-18-36 0 0 0,34 71 0 0 0,0 0 0 0 0,-1 0 0 0 0,0 0 0 0 0,0 0 0 0 0,-9-8 0 0 0,-15-22 0 0 0,18 25 0 0 0,0-1 0 0 0,0 2 0 0 0,-1-1 0 0 0,-23-16 0 0 0,-23-25 0 0 0,46 42 0 0 0,-1 2 0 0 0,-1-1 0 0 0,0 2 0 0 0,0 0 0 0 0,-27-13 0 0 0,12 6 0 0 0,-13-6 0 0 0,-67-43 0 0 0,96 58 0 0 0,1 0 0 0 0,-18-7 0 0 0,16 8 0 0 0,0-1 0 0 0,-17-11 0 0 0,-61-40 0 0 0,34 23 0 0 0,35 21 0 0 0,-2 2 0 0 0,-38-16 0 0 0,-56-12 0 0 0,-30-12 0 0 0,50 20 0 0 0,20 9 0 0 0,-74-22-101 0 0,-21-8 6 0 0,93 24 285 0 0,-24-11-366 0 0,64 25 196 0 0,-57-14 0 0 0,0 1 56 0 0,56 16-207 0 0,-58-9 1 0 0,39 10 140 0 0,-243-50 43 0 0,206 46-53 0 0,-30-6 0 0 0,-36-12 0 0 0,-292-83 0 0 0,345 94 0 0 0,9 2 0 0 0,84 16 0 0 0,-53-14 0 0 0,-108-42 0 0 0,-22-11 0 0 0,92 36 0 0 0,-61-16 0 0 0,9 0 0 0 0,-65-24 0 0 0,134 43-18 0 0,-2 4 1 0 0,-158-27-1 0 0,156 34 73 0 0,12 2-110 0 0,-192-33 95 0 0,-23-2-201 0 0,245 45 151 0 0,-302-56 186 0 0,150 20-176 0 0,174 39 0 0 0,-21-6-27 0 0,-63-15-98 0 0,116 27 125 0 0,-45-13 50 0 0,0 2 1 0 0,-51-6 0 0 0,87 16-51 0 0,-1 0 0 0 0,0-1 0 0 0,-14-7 0 0 0,23 10 0 0 0,-5-1-7 0 0,10 6-14 0 0,7 5-60 0 0,14 5 86 0 0,1-2 1 0 0,1 0 0 0 0,0-2-1 0 0,46 15 1 0 0,11 4-317 0 0,168 76 104 0 0,208 81-138 0 0,-385-160 345 0 0,70 23 0 0 0,49 16-2 0 0,111 33-4 0 0,-132-52 6 0 0,18 4 0 0 0,80 20 16 0 0,66 16 22 0 0,-212-58-41 0 0,151 31-48 0 0,-127-30 66 0 0,34 7 41 0 0,-66-11 18 0 0,-30-6-9 0 0,313 96-173 0 0,-117-28 326 0 0,-20-16-202 0 0,-23 5-16 0 0,-229-73 0 0 0,183 67-230 0 0,-112-43 173 0 0,0 4 1 0 0,91 52-1 0 0,-45-21 57 0 0,-13-8 0 0 0,22 10 0 0 0,-21-11 0 0 0,-15-8 125 0 0,-47-22 12 0 0,66 39 1 0 0,-57-30-109 0 0,1 0 29 0 0,-41-19 76 0 0,1-2-1 0 0,33 14 1 0 0,-40-18-94 0 0,1 0 0 0 0,23 17 0 0 0,10 5-16 0 0,-25-18-24 0 0,-2 2 0 0 0,37 27 0 0 0,-52-35 0 0 0,1-1 0 0 0,18 10 0 0 0,-16-10 0 0 0,0 1 0 0 0,12 9 0 0 0,30 17 0 0 0,-44-23-29 0 0,-8-8-128 0 0,-11-6-585 0 0,-26-9 742 0 0,-50-28 0 0 0,-166-78-206 0 0,211 102 180 0 0,-73-25-42 0 0,4 2 6 0 0,-132-56-42 0 0,-6-1-3 0 0,-256-76-72 0 0,350 123 179 0 0,-17-6 0 0 0,96 31 0 0 0,-53-21 0 0 0,97 33 0 0 0,0 0 0 0 0,-28-19 0 0 0,50 28 1 0 0,4 2 19 0 0,0-1 1 0 0,-1 1 0 0 0,1-1 0 0 0,0 0 0 0 0,1 0 0 0 0,-1 0 0 0 0,-5-7 0 0 0,5 1 43 0 0,5 0-48 0 0,1 9-16 0 0,-1 0 0 0 0,1 0 0 0 0,-1 0 0 0 0,1 0 0 0 0,0 0 0 0 0,0-1 0 0 0,0 1 0 0 0,-1 1 0 0 0,1-1 0 0 0,0 0 0 0 0,0 0 0 0 0,0 0 0 0 0,1 0 0 0 0,-1 1 0 0 0,0-1 0 0 0,0 0 0 0 0,0 1 0 0 0,0-1 0 0 0,1 1 0 0 0,-1 0 0 0 0,2-1 0 0 0,31-4 0 0 0,-25 4 0 0 0,184-1 0 0 0,-90 5 0 0 0,23 4 0 0 0,-30-1 0 0 0,185 12 0 0 0,-199-12 0 0 0,73 14 0 0 0,-87-10 0 0 0,-43-6 0 0 0,30 10 0 0 0,-2-1 0 0 0,212 64 0 0 0,-247-69 0 0 0,26 14 0 0 0,-26-13 0 0 0,21 9 0 0 0,-25-12 0 0 0,0 1 0 0 0,-1 1 0 0 0,26 18 0 0 0,-23-14 0 0 0,32 16 0 0 0,-35-22-15 0 0,0 1-1 0 0,-1 0 1 0 0,0 1-1 0 0,18 14 1 0 0,-23-16 10 0 0,13 11-7 0 0,-1 0-1 0 0,-1 0 1 0 0,-1 2 0 0 0,17 23-1 0 0,-12-15 13 0 0,-18-21 0 0 0,1 0 0 0 0,-1-1 0 0 0,0 1 0 0 0,0 1 0 0 0,4 7 0 0 0,-6-10 0 0 0,0 0 0 0 0,1 1 0 0 0,-1-1 0 0 0,1-1 0 0 0,4 5 0 0 0,10 16 0 0 0,-4 0 13 0 0,1-1 0 0 0,2-1 0 0 0,0 0 0 0 0,27 27 0 0 0,-12-18 15 0 0,2-2 0 0 0,37 26 1 0 0,-56-45-6 0 0,-7-6-14 0 0,0 1 0 0 0,0 0 0 0 0,-1 1 0 0 0,0-1 0 0 0,7 8 0 0 0,85 115 119 0 0,-85-108-115 0 0,0 1 1 0 0,-2 0-1 0 0,14 34 0 0 0,34 96-13 0 0,-54-139 0 0 0,-1 1 0 0 0,0 0 0 0 0,-1 0 0 0 0,0 0 0 0 0,1 18 0 0 0,-1-8 0 0 0,7 25 0 0 0,-5-26 0 0 0,3 34 0 0 0,-3 200 59 0 0,-5-188-38 0 0,-5 10 25 0 0,2-52-29 0 0,2 47 0 0 0,1-31-1 0 0,-1-31-8 0 0,1 1 0 0 0,1 0 0 0 0,-1-1 0 0 0,2 1 0 0 0,4 19 0 0 0,2 9 20 0 0,1-1 22 0 0,-8-32-25 0 0,1-1 0 0 0,-1 0 1 0 0,1 9-1 0 0,-2-10-16 0 0,1 1 0 0 0,0-1 0 0 0,0 0 0 0 0,3 8 0 0 0,4-2-9 0 0,-4-3 0 0 0,3 6 0 0 0,2-10 31 0 0,-7-3 121 0 0,-1-1-126 0 0,1 0 0 0 0,-1 0 0 0 0,1 1 0 0 0,-1-1 0 0 0,0 0 1 0 0,1 1-1 0 0,-1-1 0 0 0,1 1 0 0 0,1 1 0 0 0,-2-2-13 0 0,-1 1 1 0 0,1-1-1 0 0,0 1 1 0 0,0-1-1 0 0,0 1 0 0 0,0-1 1 0 0,0 0-1 0 0,0 0 1 0 0,0 1-1 0 0,0-1 0 0 0,0 0 1 0 0,0 0-1 0 0,0 0 1 0 0,0 0-1 0 0,0 0 1 0 0,0 0-1 0 0,0 0 0 0 0,0 0 1 0 0,1-1-1 0 0,1 0-14 0 0,0-1 0 0 0,0 1 0 0 0,-1-1 0 0 0,1 1 0 0 0,-1-1 0 0 0,1 0 0 0 0,-1 0 0 0 0,0 0 0 0 0,1-1 0 0 0,-1 1-1 0 0,0 0 1 0 0,-1-1 0 0 0,1 1 0 0 0,0-1 0 0 0,1-4 0 0 0,2-3-11 0 0,-2 0 0 0 0,1 0 0 0 0,1-11 0 0 0,1 0-16 0 0,-3 9-13 0 0,0-1 0 0 0,-1 1 0 0 0,-1-1 1 0 0,0 0-1 0 0,-1-12 0 0 0,-7-65-146 0 0,2 46 104 0 0,2 25 47 0 0,0 0 1 0 0,-11-31-1 0 0,1 2-14 0 0,5 7 19 0 0,4 22 13 0 0,-10-34 0 0 0,3 17 18 0 0,-7-39 0 0 0,4 15 0 0 0,5 11-16 0 0,7 34-1 0 0,-1 1 0 0 0,-8-26 1 0 0,-20-34 44 0 0,26 64-7 0 0,-1 0-1 0 0,0 0 0 0 0,0 0 1 0 0,-13-13-1 0 0,16 20-28 0 0,0 1-1 0 0,0-1 1 0 0,0 1-1 0 0,0 0 1 0 0,0 0-1 0 0,-1 0 0 0 0,1 0 1 0 0,-1 1-1 0 0,1-1 1 0 0,-1 1-1 0 0,-6-1 1 0 0,-4-1-64 0 0,-26-1-1 0 0,31 3 40 0 0,-4 0-4 0 0,-1 1 0 0 0,1 1 0 0 0,-1 0 0 0 0,1 1 0 0 0,-26 6-1 0 0,-64 28-167 0 0,31-9 41 0 0,-34 17 75 0 0,43-16 80 0 0,-191 64 62 0 0,208-79-62 0 0,-1-2 0 0 0,0-2 1 0 0,-76 6-1 0 0,111-15 30 0 0,-1 1 0 0 0,0-2 0 0 0,1 0 0 0 0,-1 0 0 0 0,0-1 0 0 0,1-1 0 0 0,0 0 0 0 0,-1 0 0 0 0,1-1-1 0 0,1-1 1 0 0,-1 0 0 0 0,-16-11 0 0 0,25 14-15 0 0,0-1-1 0 0,0 0 1 0 0,0 0-1 0 0,0 0 1 0 0,1 0-1 0 0,-1 0 1 0 0,1 0-1 0 0,0-1 0 0 0,-2-4 1 0 0,-13-19 3 0 0,9 18 0 0 0,1-1 0 0 0,0 0 0 0 0,1 0 0 0 0,0-1 0 0 0,-6-16 0 0 0,-36-93 161 0 0,32 71-155 0 0,12 36-2 0 0,-1 0 0 0 0,-9-20 0 0 0,12 29-13 0 0,-68-122-44 0 0,55 102 16 0 0,-2 1-1 0 0,-38-42 0 0 0,7 12 16 0 0,20 22 13 0 0,-52-45 1 0 0,-10 10 37 0 0,18 14-12 0 0,-212-156-26 0 0,179 131 0 0 0,69 51 8 0 0,-167-127 152 0 0,-85-79-72 0 0,202 165 20 0 0,-103-62 0 0 0,-83-45-285 0 0,131 91 186 0 0,-42-28 66 0 0,117 71-132 0 0,-96-42 1 0 0,107 55 206 0 0,-45-14 433 0 0,30 14-472 0 0,-97-39-501 0 0,150 60 390 0 0,-27-6 0 0 0,-12-4 0 0 0,53 14 0 0 0,-106-34 0 0 0,62 24-27 0 0,-13-5-108 0 0,-108-15 0 0 0,67 17 227 0 0,-16-2-61 0 0,19 4-298 0 0,-6 1 388 0 0,12-2-44 0 0,12 1-82 0 0,59 11 5 0 0,0-1 0 0 0,1-1 0 0 0,-24-8 0 0 0,-47-9-168 0 0,76 17 199 0 0,0 0-1 0 0,-1 2 1 0 0,-18-2 0 0 0,-24-3 110 0 0,-18-5-215 0 0,-33-8-88 0 0,-13-4 334 0 0,69 15-172 0 0,41 7 2 0 0,-1 0 0 0 0,0-1 0 0 0,1 0 1 0 0,-14-6-1 0 0,-43-15 515 0 0,-28-19-822 0 0,35 12 626 0 0,51 25-289 0 0,0 1-1 0 0,-1 1 0 0 0,-16-4 1 0 0,-7-3-14 0 0,-14-9-106 0 0,19 8-92 0 0,-65-18 0 0 0,59 20 211 0 0,27 7 2 0 0,0 0-1 0 0,0 1 1 0 0,-16-2 0 0 0,4 2 91 0 0,-27-3-148 0 0,33 2-69 0 0,-1 1 0 0 0,-1 0 1 0 0,1 2-1 0 0,0-1 0 0 0,0 2 1 0 0,0 0-1 0 0,-25 5 0 0 0,5-1 93 0 0,24-3 0 0 0,0-1 0 0 0,0 1 0 0 0,1 1 0 0 0,-1 0 0 0 0,-10 5 0 0 0,2 0 0 0 0,-135 68 0 0 0,112-55 78 0 0,29-16-34 0 0,1 2-1 0 0,0 0 1 0 0,1 0 0 0 0,-17 13-1 0 0,-199 185-43 0 0,197-171 1 0 0,-31 44 0 0 0,10-12-21 0 0,18-20-85 0 0,-42 73 0 0 0,0 0-3 0 0,20-31 104 0 0,-3 4 27 0 0,11-24 163 0 0,-22 29-111 0 0,53-72-52 0 0,1 1-1 0 0,-26 55 0 0 0,30-54-23 0 0,-2 0 0 0 0,-29 43 0 0 0,19-39 161 0 0,2 0 0 0 0,-33 63 0 0 0,-7 23 5 0 0,-13 26-482 0 0,59-107 249 0 0,-12 32 16 0 0,5-5 52 0 0,-7 25 0 0 0,-28 164 160 0 0,37-124 48 0 0,1 5-265 0 0,-8 37-70 0 0,-11 46 367 0 0,28-164-240 0 0,-9 44 0 0 0,9-20 53 0 0,-6 50 94 0 0,16-110-120 0 0,-18 149-2 0 0,13-116-43 0 0,2 0 1 0 0,3 61-1 0 0,1-57 75 0 0,3-13-35 0 0,1 0 0 0 0,12 51 0 0 0,-7-41-24 0 0,-1-4 45 0 0,22 150-22 0 0,-16-119-2 0 0,-8-50 56 0 0,1 29-1 0 0,-4-37-69 0 0,0-1-1 0 0,1 0 0 0 0,10 26 1 0 0,-6-19-7 0 0,5 18 2 0 0,-2-4 0 0 0,23 53 0 0 0,-14-44 20 0 0,-10-24 2 0 0,17 32 0 0 0,-12-27-22 0 0,-10-18 0 0 0,0-1 0 0 0,8 10 0 0 0,27 45 0 0 0,-15-22 0 0 0,4 6 0 0 0,-15-24 0 0 0,22 29 0 0 0,67 85 54 0 0,-79-109-51 0 0,-2 1 1 0 0,27 48-1 0 0,-39-60-3 0 0,2 0 0 0 0,1-1 0 0 0,15 17 0 0 0,-14-18 0 0 0,-1 1 0 0 0,0 0 0 0 0,10 21 0 0 0,-7-15 24 0 0,-12-18-14 0 0,0 0 0 0 0,-1 0 0 0 0,7 13 0 0 0,24 55-10 0 0,-2-7 0 0 0,5 4 0 0 0,-5-19 0 0 0,-26-38 31 0 0,17 24 1 0 0,-15-25 7 0 0,14 26 0 0 0,-18-30-20 0 0,1 0-1 0 0,10 13 1 0 0,2 4 0 0 0,2 8 19 0 0,48 60-1 0 0,-41-60 15 0 0,-17-21-37 0 0,0-1 0 0 0,1 0 1 0 0,1 0-1 0 0,15 13 0 0 0,92 77 158 0 0,-84-72-154 0 0,-9-1 33 0 0,-5-5-51 0 0,-15-19-1 0 0,148 136 0 0 0,-112-109 216 0 0,53 55 0 0 0,111 107-416 0 0,-98-104 200 0 0,15 2 39 0 0,-30-25-14 0 0,-71-51-4 0 0,0-2-1 0 0,25 13 1 0 0,-27-17-6 0 0,140 91 180 0 0,-142-91-174 0 0,0 0 1 0 0,29 13-1 0 0,-34-17-22 0 0,-1 0 0 0 0,13 10 0 0 0,-14-9 5 0 0,0 0-1 0 0,1-1 0 0 0,12 5 1 0 0,27 10 49 0 0,42 16-42 0 0,27 10 95 0 0,21 11-34 0 0,-43-17-16 0 0,101 35-45 0 0,-116-52-10 0 0,-56-18 9 0 0,117 26 118 0 0,-43-8-22 0 0,-56-15-68 0 0,72 23-1 0 0,-99-26-37 0 0,0-2 0 0 0,1 0 0 0 0,34 2 0 0 0,-32-4 0 0 0,0 0 0 0 0,29 8 0 0 0,-34-5 0 0 0,5 2 0 0 0,34 5 0 0 0,72 11 0 0 0,-23-3 0 0 0,-46-10 0 0 0,-21-3 0 0 0,0-2 0 0 0,45 1 0 0 0,77 7 38 0 0,-37-2-12 0 0,-8-1-26 0 0,32 4 0 0 0,8-11 0 0 0,33 2 0 0 0,-31-7 0 0 0,-54-1 0 0 0,52-2 0 0 0,-99 1 0 0 0,34-1 0 0 0,170 1 0 0 0,-185 4-83 0 0,-72 0 30 0 0,-4-1 0 0 0,-206-46-22 0 0,74 5 75 0 0,-182-49 0 0 0,8-9-18 0 0,-106-31-31 0 0,287 94-3 0 0,-38-11 27 0 0,-115-48 25 0 0,239 80 0 0 0,-66-30 0 0 0,35 14 0 0 0,-167-79 41 0 0,170 77-7 0 0,3-3 10 0 0,-112-81 0 0 0,43 25-15 0 0,-84-41-29 0 0,-31-20 0 0 0,9-16 0 0 0,145 95 0 0 0,-168-138 0 0 0,-17-67 0 0 0,170 136 0 0 0,70 86 0 0 0,-63-91 0 0 0,-84-104 0 0 0,29 50 0 0 0,37 46 0 0 0,44 52-26 0 0,4-4 1 0 0,-83-161-1 0 0,128 209-36 0 0,1-2 0 0 0,-34-116 1 0 0,-7-142-74 0 0,38-111-28 0 0,32 425 163 0 0,7-262 44 0 0,22 26-383 0 0,19 2 97 0 0,-22 123 72 0 0,6 0-1 0 0,72-175 1 0 0,53-37-126 0 0,-97 206 206 0 0,-39 77-29 0 0,3 0 0 0 0,47-71-1 0 0,-66 112 84 0 0,0-1 0 0 0,0 1 0 0 0,12-10 0 0 0,-16 16 35 0 0,-1 0-1 0 0,0-1 0 0 0,1 1 1 0 0,-1 0-1 0 0,0-1 0 0 0,1 1 1 0 0,-1 0-1 0 0,1-1 1 0 0,-1 1-1 0 0,1 0 0 0 0,-1 0 1 0 0,0 0-1 0 0,1 0 0 0 0,-1-1 1 0 0,1 1-1 0 0,-1 0 1 0 0,1 0-1 0 0,-1 0 0 0 0,1 0 1 0 0,-1 0-1 0 0,1 0 0 0 0,0 0 1 0 0,0 1-10 0 0,0-1-1 0 0,0 1 1 0 0,-1 0 0 0 0,1-1-1 0 0,0 1 1 0 0,-1 0 0 0 0,1-1-1 0 0,0 1 1 0 0,-1 0 0 0 0,1 0-1 0 0,-1 0 1 0 0,0 0 0 0 0,1-1-1 0 0,-1 1 1 0 0,1 0 0 0 0,-1 0-1 0 0,0 0 1 0 0,0 0 0 0 0,0 0-1 0 0,0 0 1 0 0,1 0 0 0 0,-1 0 0 0 0,0 0-1 0 0,-1 1 1 0 0,-3 30-305 0 0,3-23 224 0 0,-54 261-641 0 0,33-190 643 0 0,-66 256-179 0 0,36-124 163 0 0,-28 128-37 0 0,42-152 132 0 0,-57 319 11 0 0,19 22 71 0 0,63-370 27 0 0,11-124-51 0 0,2-15-1 0 0,0 0-1 0 0,1 0 0 0 0,1 0 1 0 0,1 0-1 0 0,5 20 0 0 0,-7-37 233 0 0,0-7-76 0 0,11-58 187 0 0,-4-1 0 0 0,2-76 0 0 0,-8 98-297 0 0,3-492-211 0 0,-6 363 107 0 0,-3-53 0 0 0,-2 26-27 0 0,-14-257-54 0 0,16 405 93 0 0,-47-459 0 0 0,44 469 27 0 0,-23-66 0 0 0,28 101-24 0 0,1 0 0 0 0,-1 0 0 0 0,0 0 0 0 0,-1 1 1 0 0,1-1-1 0 0,-1 0 0 0 0,-4-4 0 0 0,6 7-5 0 0,0 0-1 0 0,0 0 1 0 0,0 0-1 0 0,0 0 1 0 0,0 1-1 0 0,0-1 1 0 0,-1 0-1 0 0,1 0 1 0 0,0 1-1 0 0,0-1 1 0 0,-3 0-1 0 0,4 1-4 0 0,-1 0 1 0 0,1 0-1 0 0,-1 0 0 0 0,0 0 0 0 0,1 0 0 0 0,-1 0 0 0 0,0 0 0 0 0,1 1 0 0 0,-1-1 1 0 0,0 0-1 0 0,1 0 0 0 0,-1 0 0 0 0,0 1 0 0 0,1-1 0 0 0,-1 0 0 0 0,1 1 0 0 0,-1-1 0 0 0,1 0 1 0 0,-1 1-1 0 0,1-1 0 0 0,-1 1 0 0 0,1-1 0 0 0,-2 2 0 0 0,-5 8-107 0 0,0 2-1 0 0,1-1 1 0 0,0 1-1 0 0,0 0 0 0 0,2 0 1 0 0,-7 23-1 0 0,4-15 85 0 0,-71 286-186 0 0,73-285 212 0 0,-51 367-151 0 0,43-265 134 0 0,-60 735-32 0 0,78-505 40 0 0,20-2 15 0 0,1-154 70 0 0,-8-73-20 0 0,2-19 30 0 0,-5-35 24 0 0,-14-66-95 0 0,0 1 0 0 0,0-1 0 0 0,0 0 0 0 0,1 0 0 0 0,-1-1 0 0 0,6 9 0 0 0,0 1 255 0 0,15-71 81 0 0,-7-4-82 0 0,9-90 1 0 0,-20 125-241 0 0,29-380 174 0 0,-25 286-204 0 0,13-469-29 0 0,-20 300 51 0 0,-23 2-90 0 0,15 254 33 0 0,-2 0 1 0 0,-22-59 0 0 0,29 87 21 0 0,0 2 0 0 0,-1-1 0 0 0,1 0 0 0 0,-1 0 0 0 0,0 1 0 0 0,0-1 0 0 0,-1 1 0 0 0,-4-5 0 0 0,8 9 15 0 0,0 0 0 0 0,0 0 0 0 0,0 0 1 0 0,0 0-1 0 0,0 0 0 0 0,0 0 0 0 0,0-1 1 0 0,0 1-1 0 0,0 0 0 0 0,0 0 0 0 0,0 0 1 0 0,-1 0-1 0 0,1 0 0 0 0,0 0 0 0 0,0 0 1 0 0,0 0-1 0 0,0 0 0 0 0,0 0 0 0 0,0 0 0 0 0,0 0 1 0 0,0 0-1 0 0,0 0 0 0 0,0 0 0 0 0,0 0 1 0 0,-1 0-1 0 0,1 0 0 0 0,0 0 0 0 0,0 0 1 0 0,0 0-1 0 0,0 0 0 0 0,0 0 0 0 0,0 0 1 0 0,0 0-1 0 0,0 0 0 0 0,0 0 0 0 0,0 0 1 0 0,-1 0-1 0 0,1 0 0 0 0,0 0 0 0 0,0 0 1 0 0,0 0-1 0 0,0 0 0 0 0,0 0 0 0 0,0 1 1 0 0,0-1-1 0 0,0 0 0 0 0,0 0 0 0 0,0 0 1 0 0,0 0-1 0 0,0 0 0 0 0,0 0 0 0 0,0 0 1 0 0,0 0-1 0 0,0 0 0 0 0,0 0 0 0 0,0 0 1 0 0,0 0-1 0 0,0 1 0 0 0,0-1 0 0 0,0 0 1 0 0,0 0-1 0 0,0 0 0 0 0,-7 9-62 0 0,2 1-1 0 0,-1-1 0 0 0,1 1 1 0 0,1 1-1 0 0,0-1 1 0 0,0 1-1 0 0,1-1 0 0 0,-3 19 1 0 0,1 12-25 0 0,-1 42 1 0 0,3-22-3 0 0,-5 93-6 0 0,20 244 0 0 0,49 153 33 0 0,12-125-316 0 0,-66-388 348 0 0,114 476-167 0 0,-103-448 164 0 0,2-1 0 0 0,3-1 0 0 0,59 115 0 0 0,-75-166 36 0 0,1 0 0 0 0,0-1 0 0 0,1 0 0 0 0,1 0 0 0 0,0-1 0 0 0,0-1 0 0 0,15 12 0 0 0,-23-19 7 0 0,1-1-1 0 0,0-1 1 0 0,0 1 0 0 0,-1 0-1 0 0,1-1 1 0 0,0 1-1 0 0,0-1 1 0 0,1 0-1 0 0,-1 0 1 0 0,0 0 0 0 0,0 0-1 0 0,0 0 1 0 0,1-1-1 0 0,-1 0 1 0 0,0 0-1 0 0,1 0 1 0 0,-1 0 0 0 0,0 0-1 0 0,1 0 1 0 0,-1-1-1 0 0,0 0 1 0 0,0 0-1 0 0,1 0 1 0 0,-1 0 0 0 0,0 0-1 0 0,0 0 1 0 0,4-3-1 0 0,3-2 24 0 0,-1 0-1 0 0,1-1 1 0 0,-1 0-1 0 0,0-1 1 0 0,-1 1-1 0 0,0-2 1 0 0,12-14-1 0 0,46-73 242 0 0,-56 81-226 0 0,39-67 182 0 0,-4-3 1 0 0,-4-1-1 0 0,-3-2 0 0 0,33-118 0 0 0,91-424 29 0 0,-102 325-254 0 0,106-498-14 0 0,48-130-106 0 0,-155 703 118 0 0,-25 123 246 0 0,-6 24-100 0 0,-27 81-260 0 0,-1 6-2 0 0,-5 103-225 0 0,-32 197 0 0 0,-37 159 55 0 0,38-234 180 0 0,-25 141-38 0 0,-17 93-32 0 0,-13 76-34 0 0,-33 216 264 0 0,107-641 35 0 0,-20 216 226 0 0,36-300-277 0 0,2 112 526 0 0,2-113 36 0 0,5-50-549 0 0,-1 0 0 0 0,-1-1 1 0 0,4-23-1 0 0,6-75 131 0 0,-12 85-147 0 0,64-737 140 0 0,-31-4-204 0 0,-15 263-37 0 0,-10 209-112 0 0,-17 2 36 0 0,-26 82 142 0 0,24 179 0 0 0,6 34 0 0 0,0 1 0 0 0,0 0 0 0 0,-1-1 0 0 0,0 1 0 0 0,0 0 0 0 0,0 0 0 0 0,-1 0 0 0 0,0 1 0 0 0,0-1 0 0 0,0 1 0 0 0,-1-1 0 0 0,0 1 0 0 0,-7-8 0 0 0,10 12-2 0 0,-1 0 0 0 0,1 1 0 0 0,0-1 0 0 0,0 0 0 0 0,0 0 0 0 0,0 1 0 0 0,0-1 0 0 0,-1 1 0 0 0,1-1-1 0 0,0 1 1 0 0,-1-1 0 0 0,1 1 0 0 0,0 0 0 0 0,-1 0 0 0 0,1-1 0 0 0,0 1 0 0 0,-1 0 0 0 0,1 0 0 0 0,-2 1 0 0 0,0-1-4 0 0,1 1 1 0 0,-1 0-1 0 0,1 0 1 0 0,-1 0-1 0 0,1 0 1 0 0,0 0-1 0 0,0 1 1 0 0,-1-1-1 0 0,-2 4 0 0 0,-3 2-27 0 0,0 2 0 0 0,0-1-1 0 0,-10 17 1 0 0,18-25 33 0 0,-161 272-1116 0 0,128-211 960 0 0,-269 532-355 0 0,251-491 463 0 0,-110 244-87 0 0,61-127 106 0 0,-123 239 284 0 0,135-296 59 0 0,81-152-234 0 0,5-8 0 0 0,4-6 0 0 0,21-35 137 0 0,-2-1-1 0 0,17-49 0 0 0,-15 36-49 0 0,68-197 116 0 0,-72 193-270 0 0,141-459 22 0 0,7-17 2 0 0,-12 111-83 0 0,40 17 15 0 0,-135 298 73 0 0,35-62-27 0 0,-68 127-31 0 0,57-70 0 0 0,-63 89-128 0 0,1 0 0 0 0,47-37 0 0 0,-58 52 87 0 0,1 0 0 0 0,0 0 0 0 0,0 1 0 0 0,1 1 0 0 0,0 0 0 0 0,0 1 0 0 0,0 0 0 0 0,26-5 0 0 0,-32 9 51 0 0,0 1 1 0 0,0-1-1 0 0,1 1 1 0 0,-1 0 0 0 0,0 1-1 0 0,0 0 1 0 0,0 0-1 0 0,0 1 1 0 0,0 0-1 0 0,0 0 1 0 0,-1 0-1 0 0,1 1 1 0 0,0 0-1 0 0,-1 0 1 0 0,0 1-1 0 0,0 0 1 0 0,0 0-1 0 0,0 0 1 0 0,7 8-1 0 0,-3-2-15 0 0,0 1 0 0 0,-1 1 0 0 0,0 0 0 0 0,0 0 0 0 0,-1 1 0 0 0,-1-1 0 0 0,0 2 0 0 0,7 20 0 0 0,-2 3-17 0 0,-1-1 0 0 0,-3 2-1 0 0,7 52 1 0 0,-4 119-73 0 0,-14-95 51 0 0,-27 168 1 0 0,-48 111-62 0 0,-62 93 17 0 0,-34-10 24 0 0,139-386 114 0 0,-5-2-1 0 0,-4-2 1 0 0,-3-2-1 0 0,-4-2 1 0 0,-65 80 0 0 0,89-130 68 0 0,-35 34 0 0 0,45-51-23 0 0,0 0-1 0 0,-1-1 1 0 0,-33 19-1 0 0,44-29-15 0 0,0-1 1 0 0,0 1-1 0 0,-1-2 0 0 0,1 1 0 0 0,-1-1 0 0 0,1 0 0 0 0,-1 0 1 0 0,0-1-1 0 0,0 0 0 0 0,0-1 0 0 0,0 0 0 0 0,-9 0 1 0 0,12-1-29 0 0,0 0 0 0 0,0 0 1 0 0,0 0-1 0 0,0-1 0 0 0,0 0 1 0 0,0 0-1 0 0,0 0 0 0 0,1 0 1 0 0,-1-1-1 0 0,1 1 0 0 0,-1-1 1 0 0,1 0-1 0 0,0-1 0 0 0,0 1 1 0 0,1-1-1 0 0,-1 0 0 0 0,1 0 1 0 0,0 0-1 0 0,-4-6 0 0 0,0-2 4 0 0,1 0-1 0 0,1 0 1 0 0,0-1-1 0 0,1 0 0 0 0,0 0 1 0 0,1 0-1 0 0,-3-19 1 0 0,2-9-3 0 0,2-49 0 0 0,4 34-31 0 0,2 1 0 0 0,14-68 0 0 0,37-109-8 0 0,-30 153 3 0 0,2 1 0 0 0,73-139 0 0 0,-40 108 0 0 0,96-126 0 0 0,-81 136-21 0 0,4 4 0 0 0,110-100-1 0 0,-71 87-22 0 0,166-114 0 0 0,-192 160 13 0 0,2 4 0 0 0,3 4 0 0 0,2 4 0 0 0,2 5 0 0 0,176-53 0 0 0,-220 82 16 0 0,1 2 0 0 0,90-9 0 0 0,-122 21-1 0 0,0 1-1 0 0,0 1 0 0 0,-1 1 0 0 0,1 2 0 0 0,0 0 0 0 0,0 2 0 0 0,-1 0 0 0 0,33 13 1 0 0,-35-9-70 0 0,0 1 0 0 0,26 16 1 0 0,-38-19 46 0 0,-1 0 0 0 0,1 1-1 0 0,-1 0 1 0 0,-1 1 0 0 0,0 0 0 0 0,11 13 0 0 0,-9-7 0 0 0,-1 0 1 0 0,0 1-1 0 0,-1 0 0 0 0,0 1 1 0 0,-2-1-1 0 0,0 2 1 0 0,-1-1-1 0 0,6 25 0 0 0,-8-18 0 0 0,0 1-1 0 0,-2-1 1 0 0,0 0-1 0 0,-2 1 0 0 0,-5 41 1 0 0,-1-26-11 0 0,-1-1 0 0 0,-25 72 0 0 0,10-52 7 0 0,-32 59 1 0 0,11-38 43 0 0,-3-1-1 0 0,-3-2 1 0 0,-4-3 0 0 0,-3-2-1 0 0,-103 103 1 0 0,28-53 55 0 0,-221 160 0 0 0,238-203-27 0 0,-3-6 1 0 0,-198 90 0 0 0,268-142 112 0 0,-75 21 0 0 0,97-36-73 0 0,1 0 0 0 0,-1-2-1 0 0,0-1 1 0 0,-1-1 0 0 0,-26-1-1 0 0,44-1-23 0 0,0-1-1 0 0,-1 0 1 0 0,1-1 0 0 0,0 0-1 0 0,0 0 1 0 0,0-1 0 0 0,-15-6-1 0 0,18 6-32 0 0,0 0 0 0 0,0 0 0 0 0,0 0 0 0 0,1-1 0 0 0,-1 0 0 0 0,1 0 0 0 0,0 0 0 0 0,0 0 0 0 0,1 0-1 0 0,-1-1 1 0 0,1 0 0 0 0,-4-6 0 0 0,2-1-5 0 0,0-1-1 0 0,1 1 1 0 0,0-1-1 0 0,1 0 1 0 0,0 0-1 0 0,1-1 1 0 0,1 1-1 0 0,0-1 1 0 0,1 1-1 0 0,0 0 1 0 0,3-17-1 0 0,1-5-7 0 0,3 1-1 0 0,1 0 1 0 0,14-39-1 0 0,-3 23-22 0 0,1 1-1 0 0,3 1 0 0 0,37-58 1 0 0,-21 48-64 0 0,3 1 1 0 0,49-52-1 0 0,-8 24-181 0 0,3 4 0 0 0,175-126 0 0 0,186-72 161 0 0,195-36 174 0 0,-484 253-118 0 0,3 8 0 0 0,258-54 0 0 0,-352 95 0 0 0,0 3 0 0 0,1 3 0 0 0,1 2 0 0 0,75 6 0 0 0,-124 1 18 0 0,1 0 1 0 0,0 1 0 0 0,28 8 0 0 0,-41-9 18 0 0,-1 1 1 0 0,1 0 0 0 0,0 1 0 0 0,-1-1-1 0 0,0 1 1 0 0,0 1 0 0 0,0-1 0 0 0,-1 1-1 0 0,1 0 1 0 0,-1 1 0 0 0,8 9 0 0 0,-10-10 13 0 0,-1 0 0 0 0,0 0 0 0 0,0 1 0 0 0,-1-1 0 0 0,1 1-1 0 0,-1-1 1 0 0,0 1 0 0 0,-1 0 0 0 0,1 0 0 0 0,-1 0 0 0 0,0 0 0 0 0,-1 0 0 0 0,1 0 0 0 0,-1 0 0 0 0,-1 8 0 0 0,-1 0-7 0 0,0 0 0 0 0,-1 0-1 0 0,0 0 1 0 0,-1-1-1 0 0,-10 23 1 0 0,1-10 10 0 0,-1 0 1 0 0,-1-2-1 0 0,-1 0 1 0 0,-1 0-1 0 0,-30 31 1 0 0,-115 95 35 0 0,-48 19-123 0 0,-7-9 0 0 0,-315 174-1 0 0,-260 80 98 0 0,741-389-1 0 0,-578 258 245 0 0,591-268-254 0 0,-237 88 367 0 0,230-90-133 0 0,0-1 0 0 0,-1-2 0 0 0,-1-2 1 0 0,-52 1-1 0 0,84-8-183 0 0,0-1 0 0 0,0 0 0 0 0,0-1 0 0 0,-26-6-1 0 0,37 6-47 0 0,1 0-1 0 0,-1 0 0 0 0,1 0 0 0 0,-1 0 0 0 0,1-1 1 0 0,0 0-1 0 0,0 1 0 0 0,0-1 0 0 0,0-1 0 0 0,0 1 1 0 0,0 0-1 0 0,1-1 0 0 0,-1 1 0 0 0,1-1 0 0 0,-1 0 0 0 0,1 1 1 0 0,0-1-1 0 0,0 0 0 0 0,0-1 0 0 0,1 1 0 0 0,-1 0 1 0 0,1 0-1 0 0,0-1 0 0 0,-2-4 0 0 0,2 0-4 0 0,1 1 0 0 0,0-1 0 0 0,0 1 0 0 0,1-1 0 0 0,-1 1 0 0 0,2 0 0 0 0,-1-1 0 0 0,1 1 0 0 0,0 0 0 0 0,6-13 0 0 0,-8 18 0 0 0,16-37-12 0 0,0 1-1 0 0,3 1 0 0 0,1 1 1 0 0,26-35-1 0 0,109-127-144 0 0,-90 126 28 0 0,149-127-1 0 0,96-34 77 0 0,-142 125 41 0 0,3 7 0 0 0,272-116 0 0 0,-362 183-18 0 0,2 3 0 0 0,1 5 0 0 0,108-21 0 0 0,-153 40 15 0 0,-1 2 0 0 0,1 2 0 0 0,46 3 0 0 0,-63 1-1 0 0,-1 1 1 0 0,1 0 0 0 0,-1 2 0 0 0,0 1 0 0 0,0 1 0 0 0,0 0 0 0 0,21 11 0 0 0,-33-12-14 0 0,0 0 0 0 0,0 0 1 0 0,-1 1-1 0 0,1 0 0 0 0,-1 0 0 0 0,-1 1 0 0 0,1 0 1 0 0,-1 1-1 0 0,-1 0 0 0 0,1 0 0 0 0,-1 0 1 0 0,-1 1-1 0 0,1-1 0 0 0,-2 1 0 0 0,1 1 1 0 0,-1-1-1 0 0,0 1 0 0 0,-1-1 0 0 0,0 1 0 0 0,-1 0 1 0 0,1 11-1 0 0,0 5 8 0 0,-2-1 1 0 0,0 0-1 0 0,-2 0 1 0 0,-1 0-1 0 0,-1 0 1 0 0,-1 0-1 0 0,-9 32 1 0 0,-3-3-7 0 0,-3-1 1 0 0,-2 0 0 0 0,-3-1 0 0 0,-40 66 0 0 0,-138 181-110 0 0,79-139 131 0 0,-154 152-1 0 0,-221 175-10 0 0,-21-68-116 0 0,425-350 160 0 0,-263 183 153 0 0,284-207-6 0 0,-1-3 1 0 0,-2-3-1 0 0,-86 29 1 0 0,145-61-93 0 0,-1-2 1 0 0,1-1-1 0 0,-34 5 1 0 0,44-8-50 0 0,1-1 1 0 0,-1 1 0 0 0,0-2 0 0 0,1 1 0 0 0,-1-1 0 0 0,1 0-1 0 0,-1 0 1 0 0,1 0 0 0 0,-1-1 0 0 0,1 0 0 0 0,0-1 0 0 0,0 1-1 0 0,-8-6 1 0 0,10 6-17 0 0,0-1 1 0 0,1 0-1 0 0,0-1 0 0 0,0 1 1 0 0,0-1-1 0 0,0 1 0 0 0,0-1 0 0 0,1 0 1 0 0,0 0-1 0 0,0 0 0 0 0,0 0 1 0 0,0 0-1 0 0,0 0 0 0 0,1-1 0 0 0,0 1 1 0 0,0-1-1 0 0,0 1 0 0 0,1-1 1 0 0,-1 1-1 0 0,1-6 0 0 0,0-7 21 0 0,1 0-1 0 0,1 1 0 0 0,0-1 1 0 0,6-18-1 0 0,4-6-22 0 0,1 1-1 0 0,1 0 1 0 0,30-53-1 0 0,73-108 11 0 0,-56 108-26 0 0,5 3 0 0 0,142-150 0 0 0,196-125 0 0 0,-264 259 0 0 0,4 6 0 0 0,214-110 0 0 0,-205 133-22 0 0,4 8 0 0 0,286-87 0 0 0,-359 132 16 0 0,0 4 0 0 0,2 4 0 0 0,0 4 0 0 0,160-3 0 0 0,-214 16-21 0 0,0 2 0 0 0,-1 1 0 0 0,57 13 1 0 0,-74-13 10 0 0,0 1 0 0 0,-1 0 0 0 0,1 0 0 0 0,-1 2 1 0 0,0 0-1 0 0,0 0 0 0 0,-1 1 0 0 0,0 0 0 0 0,-1 1 1 0 0,16 15-1 0 0,-22-18 9 0 0,0 1 0 0 0,0-1 0 0 0,-1 1 0 0 0,0 0 0 0 0,0 0 0 0 0,-1 0 0 0 0,1 1 0 0 0,-2-1 0 0 0,1 1 0 0 0,-1-1 0 0 0,0 1 0 0 0,-1 0 0 0 0,0 0 0 0 0,0 0 0 0 0,0 0 0 0 0,-1 0 0 0 0,-2 14 0 0 0,-1-1-7 0 0,-1 0 1 0 0,-1 0-1 0 0,0-1 1 0 0,-2 1 0 0 0,-12 26-1 0 0,-8 6-53 0 0,-2 0-1 0 0,-2-2 0 0 0,-2-1 1 0 0,-2-1-1 0 0,-55 57 1 0 0,-226 200-431 0 0,261-256 481 0 0,-609 493 84 0 0,538-454-87 0 0,-313 214-27 0 0,384-269 210 0 0,-1-2 1 0 0,-2-2-1 0 0,-2-3 0 0 0,-65 21 0 0 0,114-45-118 0 0,1 0 1 0 0,-16 1-1 0 0,22-3-34 0 0,1-1 0 0 0,-1 0 0 0 0,1 0 0 0 0,-1 0 0 0 0,1 0 0 0 0,0-1-1 0 0,-1 1 1 0 0,1-1 0 0 0,-1 0 0 0 0,-4-2 0 0 0,6 2-8 0 0,1 0 0 0 0,0 0 0 0 0,0 0 0 0 0,0 0 0 0 0,1 0 0 0 0,-1-1 0 0 0,0 1 0 0 0,0 0 0 0 0,0-1 0 0 0,1 1 0 0 0,-1 0 0 0 0,1-1 0 0 0,-1 1 0 0 0,1-1 0 0 0,0 1 0 0 0,-1 0 0 0 0,1-1 0 0 0,0 1 0 0 0,0-1 0 0 0,0 1 0 0 0,0-1 0 0 0,0 1 0 0 0,1-1 0 0 0,-1-1 0 0 0,1-2 3 0 0,0 1-1 0 0,0-1 1 0 0,0 0-1 0 0,1 1 1 0 0,0-1 0 0 0,0 1-1 0 0,3-7 1 0 0,22-30 13 0 0,14-15 1 0 0,85-91 0 0 0,186-128-195 0 0,-272 244 146 0 0,322-238-180 0 0,-214 175 231 0 0,5 7 0 0 0,275-114 0 0 0,-301 152-22 0 0,198-48 0 0 0,-271 85 0 0 0,1 3 0 0 0,-1 2 0 0 0,1 2 0 0 0,0 2 0 0 0,1 3 0 0 0,82 11 0 0 0,-116-8-50 0 0,-1 1 1 0 0,0 2-1 0 0,0 0 0 0 0,0 0 0 0 0,-1 2 0 0 0,0 1 0 0 0,24 14 1 0 0,-37-19 28 0 0,-1 0 1 0 0,1 1 0 0 0,-1 0 0 0 0,1 1 0 0 0,-2-1 0 0 0,1 1 0 0 0,0 0 0 0 0,-1 0 0 0 0,0 1-1 0 0,-1 0 1 0 0,0 0 0 0 0,0 0 0 0 0,0 0 0 0 0,-1 0 0 0 0,0 1 0 0 0,0 0 0 0 0,-1-1-1 0 0,0 1 1 0 0,0 0 0 0 0,-1 0 0 0 0,0 0 0 0 0,0 10 0 0 0,-2 1 10 0 0,-1 0 0 0 0,0 1 0 0 0,-2-1 0 0 0,0 0 0 0 0,-1 0 0 0 0,-1-1 0 0 0,-1 0 0 0 0,-15 29 1 0 0,-3-2 0 0 0,-1-2 1 0 0,-36 45-1 0 0,17-33 9 0 0,-84 82 0 0 0,-66 38 0 0 0,128-117 0 0 0,-365 300-2 0 0,-12-14 20 0 0,263-206 5 0 0,0-4 793 0 0,-238 134 0 0 0,405-260-773 0 0,-53 27 153 0 0,60-32-127 0 0,0 0-1 0 0,0 0 0 0 0,0-1 1 0 0,0 0-1 0 0,-1 0 1 0 0,1-1-1 0 0,-11 1 1 0 0,17-2-58 0 0,1 0 1 0 0,-1 0-1 0 0,0 0 1 0 0,0 0 0 0 0,0 0-1 0 0,1 0 1 0 0,-1 0 0 0 0,0-1-1 0 0,0 1 1 0 0,0 0 0 0 0,1 0-1 0 0,-1-1 1 0 0,0 1-1 0 0,0-1 1 0 0,1 1 0 0 0,-1 0-1 0 0,0-1 1 0 0,1 1 0 0 0,-1-1-1 0 0,1 1 1 0 0,-1-1 0 0 0,0 0-1 0 0,1 1 1 0 0,-1-1-1 0 0,1 0 1 0 0,0 1 0 0 0,-1-1-1 0 0,1 0 1 0 0,0 1 0 0 0,-1-1-1 0 0,1 0 1 0 0,0 0 0 0 0,0 0-1 0 0,-1 1 1 0 0,1-1-1 0 0,0-1 1 0 0,0-2-13 0 0,0-1-1 0 0,1 1 1 0 0,-1 0-1 0 0,1 0 0 0 0,0 0 1 0 0,2-6-1 0 0,5-12-90 0 0,1 0 0 0 0,2 0 0 0 0,0 1 0 0 0,28-38 0 0 0,-27 40 50 0 0,24-32-53 0 0,47-51 0 0 0,50-41-23 0 0,-78 85 81 0 0,44-45-18 0 0,5 5 0 0 0,5 4 1 0 0,169-113-1 0 0,-112 106-18 0 0,284-126-1 0 0,-356 187 74 0 0,2 5 0 0 0,1 3 0 0 0,2 5 0 0 0,105-15 0 0 0,-166 37 0 0 0,65-2 0 0 0,-87 7 0 0 0,-1 1 0 0 0,1 0 0 0 0,0 1 0 0 0,-1 1 0 0 0,0 0 0 0 0,27 10 0 0 0,-37-11-1 0 0,-2 0 0 0 0,1 0-1 0 0,0 0 1 0 0,0 1 0 0 0,-1 0-1 0 0,1-1 1 0 0,-1 1 0 0 0,0 0-1 0 0,0 0 1 0 0,0 1 0 0 0,0-1-1 0 0,0 1 1 0 0,-1 0 0 0 0,0-1-1 0 0,1 1 1 0 0,-1 0 0 0 0,-1 0-1 0 0,1 0 1 0 0,-1 1 0 0 0,1-1-1 0 0,-1 0 1 0 0,-1 0 0 0 0,1 1-1 0 0,0-1 1 0 0,-1 1-1 0 0,0 7 1 0 0,-1 2-3 0 0,-1-1-1 0 0,0 1 1 0 0,0-1-1 0 0,-1 0 1 0 0,-1 0-1 0 0,0 0 1 0 0,-9 18-1 0 0,-23 40 5 0 0,-3-1 0 0 0,-3-2 0 0 0,-85 104 0 0 0,-176 165 0 0 0,209-239 0 0 0,-221 216 0 0 0,248-248 0 0 0,-191 165 0 0 0,-16 18 0 0 0,1 4 957 0 0,271-251-936 0 0,1-1-4 0 0,0 0-1 0 0,0 0 1 0 0,0 1 0 0 0,0-1 0 0 0,-1-1 0 0 0,1 1 0 0 0,0 0 0 0 0,-1 0 0 0 0,1 0 0 0 0,0-1 0 0 0,-1 1 0 0 0,1-1-1 0 0,-1 1 1 0 0,1-1 0 0 0,-2 1 0 0 0,1-2 52 0 0,5-1-18 0 0,16-23 0 0 0,77-86-119 0 0,292-235-446 0 0,-218 202 475 0 0,-84 70 17 0 0,4 5 0 0 0,130-77 0 0 0,190-70-53 0 0,-278 158 47 0 0,170-51-1 0 0,64 25 29 0 0,-308 75-40 0 0,1 3 1 0 0,90 1-1 0 0,-108 6 12 0 0,0 3 0 0 0,0 1 0 0 0,-1 3 0 0 0,59 17 1 0 0,-85-21 20 0 0,-1 1 1 0 0,0 1-1 0 0,0 0 1 0 0,0 1-1 0 0,-1 0 1 0 0,0 1-1 0 0,0 1 1 0 0,-1 0-1 0 0,0 0 1 0 0,0 1-1 0 0,-1 0 1 0 0,-1 1-1 0 0,15 21 1 0 0,-20-25 3 0 0,-1 0-1 0 0,0 0 1 0 0,0 0 0 0 0,-1 1-1 0 0,0-1 1 0 0,-1 1 0 0 0,1-1-1 0 0,-2 1 1 0 0,1-1 0 0 0,-1 1-1 0 0,0 0 1 0 0,-1 11 0 0 0,-2 3-5 0 0,-1 0 0 0 0,-13 43 0 0 0,-5-5 8 0 0,-51 103 0 0 0,-47 46 0 0 0,18-13 272 0 0,101-196-270 0 0,-4 12 104 0 0,-8 22 0 0 0,12-31-70 0 0,0 0 1 0 0,0 1-1 0 0,1-1 1 0 0,-1 1-1 0 0,1-1 1 0 0,0 0-1 0 0,0 1 1 0 0,0-1-1 0 0,0 1 1 0 0,1-1-1 0 0,-1 0 1 0 0,2 4-1 0 0,-2-6-28 0 0,1 0 0 0 0,-1 0-1 0 0,0-1 1 0 0,1 1 0 0 0,-1 0-1 0 0,1-1 1 0 0,-1 1 0 0 0,1-1-1 0 0,0 1 1 0 0,-1 0 0 0 0,1-1-1 0 0,-1 1 1 0 0,1-1 0 0 0,0 0-1 0 0,0 1 1 0 0,-1-1 0 0 0,1 1-1 0 0,0-1 1 0 0,0 0 0 0 0,-1 0-1 0 0,1 0 1 0 0,0 1 0 0 0,0-1-1 0 0,1 0 1 0 0,22-1-82 0 0,-18 1 47 0 0,5-1-3 0 0,0-1 0 0 0,0-1 1 0 0,0 1-1 0 0,-1-2 0 0 0,13-4 0 0 0,53-29-18 0 0,-48 22 20 0 0,15-9-189 0 0,0-2 0 0 0,-2-2 0 0 0,-1-1 0 0 0,-2-2-1 0 0,-1-2 1 0 0,37-41 0 0 0,29-43-579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2:47.19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 15 8752 0 0,'-7'-7'10014'0'0,"12"5"-8453"0"0,-3 2-239 0 0,1 0-61 0 0,23-3 345 0 0,-20 2-1361 0 0,-1 0-1 0 0,1 1 1 0 0,-1-1-1 0 0,1 1 1 0 0,-1 0-1 0 0,1 1 0 0 0,-1-1 1 0 0,0 1-1 0 0,8 2 1 0 0,43 15 556 0 0,-30-11-657 0 0,45 20 0 0 0,-49-17-146 0 0,0-2-1 0 0,30 7 1 0 0,-15-5-10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2:47.81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54 174 5064 0 0,'0'0'232'0'0,"-1"-2"-14"0"0,-15-31 14840 0 0,16 33-15002 0 0,0 0-1 0 0,0 0 0 0 0,0 0 1 0 0,0 0-1 0 0,0 0 0 0 0,0 0 1 0 0,0 0-1 0 0,0-1 0 0 0,0 1 1 0 0,0 0-1 0 0,0 0 0 0 0,-1 0 1 0 0,1 0-1 0 0,0 0 0 0 0,0 0 1 0 0,0 0-1 0 0,0 0 0 0 0,0 0 1 0 0,0 0-1 0 0,0 0 1 0 0,0 0-1 0 0,0 0 0 0 0,0-1 1 0 0,-1 1-1 0 0,1 0 0 0 0,0 0 1 0 0,0 0-1 0 0,0 0 0 0 0,0 0 1 0 0,0 0-1 0 0,0 0 0 0 0,0 0 1 0 0,0 0-1 0 0,-1 0 0 0 0,1 0 1 0 0,0 0-1 0 0,0 0 0 0 0,0 0 1 0 0,0 0-1 0 0,0 1 0 0 0,0-1 1 0 0,0 0-1 0 0,0 0 0 0 0,-1 0 1 0 0,1 0-1 0 0,0 0 0 0 0,0 0 1 0 0,0 0-1 0 0,0 0 0 0 0,-3 5 143 0 0,1 0-1 0 0,-1 1 1 0 0,1-1-1 0 0,1 1 1 0 0,-1-1-1 0 0,1 1 0 0 0,0-1 1 0 0,-1 8-1 0 0,1 8 52 0 0,2 20 0 0 0,-2 15 131 0 0,-2-18-321 0 0,-3 46-25 0 0,0-5-602 0 0,6-78 426 0 0,0-3-514 0 0,3-38 372 0 0,10-64 1 0 0,-7 75 270 0 0,0 0 1 0 0,2 1 0 0 0,1-1-1 0 0,1 1 1 0 0,22-42-1 0 0,-12 29 81 0 0,-13 27-13 0 0,0 0 0 0 0,0 1 1 0 0,1 0-1 0 0,17-21 0 0 0,-21 30-1 0 0,-1 1-1 0 0,1 0 0 0 0,-1 0 1 0 0,1 1-1 0 0,8-5 0 0 0,-10 6 211 0 0,1 0-102 0 0,0 1-35 0 0,0-1 1 0 0,0 1 0 0 0,0 0 0 0 0,0 0 0 0 0,0 0-1 0 0,5 1 1 0 0,-5 0 155 0 0,-1 1-266 0 0,-1 0-1 0 0,1 0 1 0 0,0 0-1 0 0,0 0 1 0 0,-1 1 0 0 0,0-1-1 0 0,1 1 1 0 0,-1-1 0 0 0,0 1-1 0 0,0-1 1 0 0,0 1 0 0 0,0 0-1 0 0,-1-1 1 0 0,1 1 0 0 0,-1 0-1 0 0,0 0 1 0 0,0 0-1 0 0,0-1 1 0 0,0 1 0 0 0,0 3-1 0 0,-1-2-7 0 0,0 0 0 0 0,-1 1-1 0 0,1-1 1 0 0,-1 0-1 0 0,1 0 1 0 0,-1-1 0 0 0,0 1-1 0 0,-1 0 1 0 0,1 0-1 0 0,0-1 1 0 0,-1 0 0 0 0,-5 5-1 0 0,3-1-7 0 0,0 0 0 0 0,0 0 0 0 0,0 0-1 0 0,0 0 1 0 0,-3 10 0 0 0,5-10-12 0 0,-1 0 0 0 0,0 0 0 0 0,0 0 0 0 0,-1-1 0 0 0,1 0 0 0 0,-9 9 0 0 0,-16 14-106 0 0,22-21 80 0 0,-1 0 0 0 0,1-1 0 0 0,-2 0 1 0 0,-16 11-1 0 0,-11 7-96 0 0,30-19 109 0 0,5-5-36 0 0,13 5-84 0 0,-1-2 278 0 0,1-1 0 0 0,0 0 0 0 0,0 0 1 0 0,0-1-1 0 0,1-1 0 0 0,-1 0 0 0 0,22-2 1 0 0,14 2 388 0 0,-33 0-397 0 0,18 1 176 0 0,62 12 0 0 0,-73-9-448 0 0,1 0-1 0 0,43 2 0 0 0,-56-6-154 0 0,1-1 0 0 0,0 2-1 0 0,16 3 1 0 0,-17-3-545 0 0,6 2-1072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2:48.6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231 63 14280 0 0,'0'0'1102'0'0,"-1"-1"-719"0"0,-12-12 2431 0 0,-1 0 0 0 0,-16-11 0 0 0,26 22-2512 0 0,0 0 1 0 0,0 1-1 0 0,0-1 0 0 0,0 1 0 0 0,0 0 0 0 0,0 0 0 0 0,0 0 0 0 0,0 1 0 0 0,-8-1 1 0 0,8 2-259 0 0,0 0 1 0 0,0-1-1 0 0,-1 2 1 0 0,2-1-1 0 0,-1 0 1 0 0,0 1 0 0 0,0 0-1 0 0,-6 3 1 0 0,-1 6 190 0 0,4-3-149 0 0,3-3-110 0 0,0 0-1 0 0,0 0 1 0 0,1 1-1 0 0,-1-1 1 0 0,1 1-1 0 0,0 0 1 0 0,1 0-1 0 0,-1 0 1 0 0,-1 9-1 0 0,1-7-62 0 0,2-5 32 0 0,1 1 1 0 0,-1 0-1 0 0,1 0 0 0 0,-1 0 0 0 0,1 0 1 0 0,1 0-1 0 0,0 7 0 0 0,0 12-207 0 0,0-21 244 0 0,-1 0 0 0 0,1 0 0 0 0,-1 0 0 0 0,1 0 0 0 0,0 0 0 0 0,0 0 0 0 0,-1 0-1 0 0,1-1 1 0 0,1 1 0 0 0,-1 0 0 0 0,0 0 0 0 0,0-1 0 0 0,1 1 0 0 0,-1-1 0 0 0,0 1 0 0 0,1-1 0 0 0,0 0-1 0 0,-1 0 1 0 0,1 0 0 0 0,2 2 0 0 0,8 1-40 0 0,35 2-61 0 0,-39-5 107 0 0,0 0 1 0 0,-1-1-1 0 0,1 0 1 0 0,0 0-1 0 0,0-1 1 0 0,14-2-1 0 0,-5 0 21 0 0,1 1-1 0 0,19 0 0 0 0,-34 2 83 0 0,7 5 103 0 0,-9-4-169 0 0,0 0 0 0 0,0-1 0 0 0,0 1 0 0 0,0 1 1 0 0,0-1-1 0 0,0 0 0 0 0,-1 0 0 0 0,1 0 0 0 0,0 0 0 0 0,-1 0 0 0 0,1 1 0 0 0,-1-1 0 0 0,1 0 0 0 0,-1 0 0 0 0,0 1 0 0 0,1-1 0 0 0,-1 0 0 0 0,0 1 0 0 0,0-1 1 0 0,0 1-1 0 0,0-1 0 0 0,0 0 0 0 0,0 1 0 0 0,-1-1 0 0 0,1 0 0 0 0,0 1 0 0 0,-1 1 0 0 0,-2 3 107 0 0,0 0-1 0 0,0 0 0 0 0,-1-1 1 0 0,-6 10-1 0 0,6-10-27 0 0,1-1 0 0 0,0 1 0 0 0,0 0 0 0 0,-3 5 0 0 0,5-7-66 0 0,-1 0 0 0 0,0 0 0 0 0,1 0 1 0 0,-1 0-1 0 0,-1-1 0 0 0,1 1 0 0 0,0-1 0 0 0,-1 1 1 0 0,1-1-1 0 0,-1 0 0 0 0,1 0 0 0 0,-1 0 0 0 0,-4 2 1 0 0,-15 12 120 0 0,17-13-149 0 0,1-1-1 0 0,0 1 0 0 0,-1-1 1 0 0,1 0-1 0 0,-1 0 0 0 0,0-1 1 0 0,1 1-1 0 0,-1-1 0 0 0,-7 1 1 0 0,-5 1 3 0 0,7-1-257 0 0,0 0 0 0 0,0-1-1 0 0,0-1 1 0 0,-16 0 0 0 0,8 0-219 0 0,6-2-2075 0 0,1-6-6591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3:49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1 4144 0 0,'0'0'15694'0'0,"-5"17"-11263"0"0,0-9-3940 0 0,0 0 1 0 0,0 1 0 0 0,1 0-1 0 0,0 0 1 0 0,0 0 0 0 0,1 0-1 0 0,-4 17 1 0 0,4-16-443 0 0,0 0 0 0 0,-1-1 0 0 0,-9 19 0 0 0,-2 1 0 0 0,-70 145-62 0 0,72-150-34 0 0,-31 66-302 0 0,-15 38-2 0 0,26-68 351 0 0,29-52 13 0 0,-1 0-1 0 0,0-1 1 0 0,-1 0-1 0 0,-7 8 1 0 0,9-11-12 0 0,-5 3-16 0 0,7-5-33 0 0,4-4 76 0 0,7-2 9 0 0,0-1 0 0 0,14-4 0 0 0,-1 0 7 0 0,-8 4-5 0 0,-1 0 0 0 0,1 1 0 0 0,0 1-1 0 0,19-3 1 0 0,59-1 218 0 0,-53 5-220 0 0,-14 2-22 0 0,50 5 0 0 0,-25 0 8 0 0,2 3-14 0 0,-36-5 10 0 0,0 0-1 0 0,21 0 0 0 0,-10-1-5 0 0,-19-1-13 0 0,-1-1-1 0 0,0 0 1 0 0,0 0 0 0 0,12-2-1 0 0,13 1 9 0 0,-28 1-15 0 0,1 0 1 0 0,0 0-1 0 0,-1 0 0 0 0,1-1 1 0 0,7-1-1 0 0,-10 1-164 0 0,3-7-2718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3:51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1 183 17503 0 0,'0'0'1976'0'0,"0"2"-1589"0"0,0 35 14 0 0,2 1 1 0 0,1-1-1 0 0,14 57 0 0 0,-5-48-401 0 0,11 50 0 0 0,-21-86 3 0 0,1 7 25 0 0,1 0 0 0 0,1 0 0 0 0,7 16 0 0 0,-11-30-136 0 0,-1-6-28 0 0,-9-75-439 0 0,7 1 176 0 0,-2-13-210 0 0,4 77 553 0 0,0 1 0 0 0,3-20 0 0 0,-1-9 234 0 0,-2 22-84 0 0,1 0 1 0 0,1 0 0 0 0,0 1-1 0 0,2-1 1 0 0,0 1 0 0 0,1 0-1 0 0,0 0 1 0 0,14-28 0 0 0,-11 30 80 0 0,-7 12-121 0 0,1 0 1 0 0,0 0 0 0 0,0 1-1 0 0,0-1 1 0 0,0 1-1 0 0,1-1 1 0 0,0 1 0 0 0,3-4-1 0 0,4-2 151 0 0,-5 5-90 0 0,-1 0-1 0 0,0 0 1 0 0,1 1-1 0 0,0-1 1 0 0,10-4-1 0 0,-14 7-89 0 0,0 1 0 0 0,0 0 0 0 0,0 0 0 0 0,0 0 0 0 0,0-1 0 0 0,0 1-1 0 0,1 0 1 0 0,-1 0 0 0 0,0 1 0 0 0,0-1 0 0 0,0 0 0 0 0,0 0 0 0 0,0 1 0 0 0,0-1 0 0 0,0 0-1 0 0,0 1 1 0 0,0-1 0 0 0,0 1 0 0 0,0-1 0 0 0,0 1 0 0 0,0 0 0 0 0,0-1 0 0 0,0 1-1 0 0,0 0 1 0 0,-1 0 0 0 0,1-1 0 0 0,0 1 0 0 0,0 1 0 0 0,1 1 21 0 0,0 0 1 0 0,0 0-1 0 0,0 0 1 0 0,-1 0-1 0 0,0 0 1 0 0,1 0-1 0 0,-1 0 1 0 0,1 4-1 0 0,-1-2-24 0 0,1 4 4 0 0,0 1 1 0 0,0 0-1 0 0,-1 0 0 0 0,-1 0 1 0 0,1 0-1 0 0,-1 0 0 0 0,-1 0 1 0 0,-2 15-1 0 0,-18 53 62 0 0,16-55-66 0 0,4-19-43 0 0,1-1 0 0 0,-1 1-1 0 0,0-1 1 0 0,0 1 0 0 0,0-1-1 0 0,-1 0 1 0 0,1 1 0 0 0,-1-1 0 0 0,0 0-1 0 0,-2 3 1 0 0,-46 59-1434 0 0,38-55 1030 0 0,4-5 324 0 0,7-4 15 0 0,4 0-555 0 0,12 1 598 0 0,0 1 1 0 0,-1-2-1 0 0,19 0 0 0 0,-24 0 70 0 0,1 0-1 0 0,-1 1 0 0 0,0 0 1 0 0,0 1-1 0 0,0 0 0 0 0,14 7 1 0 0,-5-3 163 0 0,-14-5-135 0 0,0-1-1 0 0,0 1 1 0 0,-1 0 0 0 0,1 0-1 0 0,-1 0 1 0 0,0 1 0 0 0,0-1-1 0 0,0 1 1 0 0,0 0 0 0 0,0 0-1 0 0,0 0 1 0 0,-1 0 0 0 0,1 0-1 0 0,-1 1 1 0 0,0-1 0 0 0,3 8-1 0 0,-4-8-4 0 0,0 1 1 0 0,0-1-1 0 0,0 0 0 0 0,0 1 0 0 0,-1-1 0 0 0,1 1 0 0 0,-1 0 1 0 0,0-1-1 0 0,-1 7 0 0 0,0-1 80 0 0,1-5-89 0 0,-1 1 0 0 0,0-1 0 0 0,-1 0 0 0 0,1 0-1 0 0,-1-1 1 0 0,1 1 0 0 0,-1 0 0 0 0,0 0 0 0 0,-1-1 0 0 0,1 1-1 0 0,-6 5 1 0 0,2-2 39 0 0,2-2-34 0 0,0-1 0 0 0,0 0-1 0 0,0 0 1 0 0,-1 0 0 0 0,0 0 0 0 0,0-1 0 0 0,0 0 0 0 0,-7 4 0 0 0,-4 0 8 0 0,-26 9 0 0 0,38-15-54 0 0,1-1 0 0 0,-1 1-1 0 0,1 0 1 0 0,-1-1 0 0 0,1 0 0 0 0,-1 0 0 0 0,1 0-1 0 0,-1 0 1 0 0,1-1 0 0 0,-5 0 0 0 0,-33-13 201 0 0,34 11-511 0 0,1 0 0 0 0,-1 1 0 0 0,1 0 0 0 0,-1 0 0 0 0,0 1 0 0 0,-11-2 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3:52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23 143 14744 0 0,'0'0'5609'0'0,"0"3"-4937"0"0,3 99 1852 0 0,-1-93-2465 0 0,0 1 0 0 0,0-1 1 0 0,1 1-1 0 0,0-1 1 0 0,0 0-1 0 0,7 13 0 0 0,-7-17-64 0 0,2 7 5 0 0,0-1 0 0 0,-1 1 0 0 0,-1 0 0 0 0,5 23 0 0 0,5 21 0 0 0,-9-47 14 0 0,-3-7 55 0 0,-2 7 91 0 0,1-8-134 0 0,-1 5-61 0 0,0-6 51 0 0,1 0 1 0 0,-1 1-1 0 0,1-1 1 0 0,-1 1-1 0 0,0-1 0 0 0,0 0 1 0 0,1 1-1 0 0,-1-1 1 0 0,0 0-1 0 0,1 0 1 0 0,-1 0-1 0 0,0 0 1 0 0,0 0-1 0 0,0 0 1 0 0,1 0-1 0 0,-2 0 1 0 0,0 0-65 0 0,1-1 76 0 0,-18-21-15 0 0,18 20-19 0 0,-1 0 1 0 0,0 0 0 0 0,1 1-1 0 0,-1-1 1 0 0,1 0 0 0 0,0 0-1 0 0,-1-1 1 0 0,1 1 0 0 0,0 0 0 0 0,0 0-1 0 0,1-1 1 0 0,-2-2 0 0 0,-3-12-10 0 0,4 13 15 0 0,0 0 1 0 0,0 0-1 0 0,0-1 0 0 0,-1-6 0 0 0,2-15-233 0 0,5-40 0 0 0,1-19 307 0 0,-2 59-172 0 0,9-39 0 0 0,-9 53 93 0 0,0 0 0 0 0,1 0 0 0 0,0 0 0 0 0,1 1 0 0 0,8-13 0 0 0,-11 20 46 0 0,0 0 1 0 0,0 0-1 0 0,0 1 1 0 0,0-1-1 0 0,8-5 1 0 0,0 0 7 0 0,-9 7-44 0 0,0 1 1 0 0,0-1-1 0 0,1 1 0 0 0,-1 0 0 0 0,0 0 0 0 0,0 0 1 0 0,1 0-1 0 0,-1 1 0 0 0,0-1 0 0 0,1 1 0 0 0,-1-1 0 0 0,1 1 1 0 0,-1 0-1 0 0,0 0 0 0 0,5 0 0 0 0,3 1 76 0 0,-1 0-1 0 0,15 5 1 0 0,-17-4-11 0 0,-4-1 71 0 0,0-1 3 0 0,0 1-74 0 0,1 1-1 0 0,-1-1 1 0 0,1 1-1 0 0,-1-1 1 0 0,0 1-1 0 0,1 0 1 0 0,-1 0-1 0 0,0 0 0 0 0,0 1 1 0 0,-1-1-1 0 0,1 1 1 0 0,0 0-1 0 0,-1 0 1 0 0,1 0-1 0 0,-1 0 1 0 0,0 0-1 0 0,0 0 1 0 0,2 6-1 0 0,-3-8-65 0 0,0 0 0 0 0,-1 0-1 0 0,1 1 1 0 0,-1-1 0 0 0,1 0-1 0 0,-1 0 1 0 0,1 0 0 0 0,-1 1 0 0 0,1-1-1 0 0,-1 0 1 0 0,0 1 0 0 0,0-1-1 0 0,0 0 1 0 0,0 1 0 0 0,0-1 0 0 0,0 0-1 0 0,0 1 1 0 0,0-1 0 0 0,-1 0 0 0 0,1 1-1 0 0,0-1 1 0 0,-1 0 0 0 0,1 0-1 0 0,-1 1 1 0 0,1-1 0 0 0,-1 0 0 0 0,0 0-1 0 0,1 0 1 0 0,-1 0 0 0 0,0 0-1 0 0,-2 2 1 0 0,-2 4 45 0 0,2-2-20 0 0,0 0 0 0 0,-1 0-1 0 0,1 0 1 0 0,-1 0 0 0 0,0-1 0 0 0,-1 0 0 0 0,1 0-1 0 0,-1 0 1 0 0,1 0 0 0 0,-1-1 0 0 0,0 0-1 0 0,-1 0 1 0 0,-5 3 0 0 0,5-3-10 0 0,-5 3-1 0 0,0-1 0 0 0,0-1 1 0 0,0 0-1 0 0,-1 0 1 0 0,0-1-1 0 0,1 0 0 0 0,-1-1 1 0 0,0-1-1 0 0,0 0 1 0 0,-16-1-1 0 0,21 0-85 0 0,0-1-1 0 0,0 1 1 0 0,0-2-1 0 0,-8-1 1 0 0,-1-3-345 0 0,12 2-3239 0 0,14-3 331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3:52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9216 0 0,'0'0'706'0'0,"2"2"-463"0"0,1 1 364 0 0,-1 0-1 0 0,1 0 1 0 0,0 0 0 0 0,-1 1-1 0 0,0-1 1 0 0,1 1 0 0 0,-2 0-1 0 0,1-1 1 0 0,0 1 0 0 0,-1 0-1 0 0,1 0 1 0 0,-1 0 0 0 0,0 0-1 0 0,0 8 1 0 0,5 14 833 0 0,-3-11-873 0 0,-1 1 0 0 0,0 0 0 0 0,-1-1 0 0 0,-2 27 1 0 0,0-9-262 0 0,-4 68 509 0 0,-2 31-94 0 0,7-129-562 0 0,5-18-32 0 0,3-65-52 0 0,-4 33-76 0 0,8-38 1 0 0,-11 74 0 0 0,1 0 0 0 0,6-19 0 0 0,1-7 0 0 0,-6 20 0 0 0,0 1 0 0 0,1-1 0 0 0,1 1 0 0 0,12-27 0 0 0,-8 20 2 0 0,-8 18 11 0 0,1 0 0 0 0,0 0 0 0 0,0 0-1 0 0,0 0 1 0 0,1 1 0 0 0,-1-1-1 0 0,1 1 1 0 0,1-1 0 0 0,4-5 0 0 0,2 1 71 0 0,-8 7-34 0 0,1-1-1 0 0,0 1 1 0 0,-1 0-1 0 0,1 0 1 0 0,0 0 0 0 0,3-2-1 0 0,-4 3-24 0 0,-1 1 0 0 0,1 0 0 0 0,-1-1-1 0 0,1 1 1 0 0,-1 0 0 0 0,1 0 0 0 0,0-1-1 0 0,-1 1 1 0 0,1 0 0 0 0,-1 1 0 0 0,1-1 0 0 0,-1 0-1 0 0,1 0 1 0 0,-1 1 0 0 0,1-1 0 0 0,-1 1 0 0 0,1-1-1 0 0,1 2 1 0 0,-1-1 9 0 0,0 1-1 0 0,0-1 0 0 0,0 1 1 0 0,0-1-1 0 0,0 1 1 0 0,-1 0-1 0 0,1 0 1 0 0,0 0-1 0 0,1 3 0 0 0,7 8 97 0 0,-4-5-68 0 0,0 0 0 0 0,-1 1 0 0 0,1 0 0 0 0,-2 0 0 0 0,0 0 0 0 0,0 0 0 0 0,5 17-1 0 0,2 5 28 0 0,25 70 66 0 0,29 90-78 0 0,-60-180-167 0 0,-2-1 0 0 0,1 0 0 0 0,-1 1 0 0 0,-1 0 0 0 0,3 22 0 0 0,-1-6-2695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3:53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0 230 8288 0 0,'0'0'756'0'0,"2"0"-623"0"0,44 4 2310 0 0,-4 2 5826 0 0,-9-4-5355 0 0,-26-1-2597 0 0,0 0-1 0 0,1-1 1 0 0,-1 0-1 0 0,0 0 1 0 0,0-1 0 0 0,14-2-1 0 0,-11 1-123 0 0,0 0 0 0 0,0 0-1 0 0,12 1 1 0 0,-12 0-175 0 0,-1 0 1 0 0,1 0-1 0 0,15-4 0 0 0,-9 0-175 0 0,10-3-1547 0 0,-9 2-4105 0 0,-1-3-2008 0 0</inkml:trace>
  <inkml:trace contextRef="#ctx0" brushRef="#br0" timeOffset="1">602 69 16471 0 0,'0'0'1491'0'0,"2"0"-1227"0"0,22 1 113 0 0,-20-1-44 0 0,0 0 0 0 0,0 0 0 0 0,0 0 0 0 0,0 0 0 0 0,-1-1 1 0 0,1 1-1 0 0,0-1 0 0 0,7-2 0 0 0,49-12 2528 0 0,46-17-1404 0 0,-90 24-1451 0 0,-15 7-38 0 0,1 0 0 0 0,0 0 0 0 0,-1 0 0 0 0,1 0 0 0 0,0 1 0 0 0,0-1 1 0 0,-1 1-1 0 0,1-1 0 0 0,2 0 0 0 0,4-1-152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3:53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19207 0 0,'0'0'930'0'0,"1"1"-408"0"0,2 1-460 0 0,0-1 0 0 0,0 0-1 0 0,1 1 1 0 0,-1-1 0 0 0,0 0-1 0 0,1-1 1 0 0,-1 1 0 0 0,0-1-1 0 0,1 1 1 0 0,-1-1 0 0 0,0 0-1 0 0,6-1 1 0 0,5-1 1140 0 0,25-7 0 0 0,7 0 1196 0 0,-24 5-2175 0 0,-1 0 0 0 0,0-2-1 0 0,24-9 1 0 0,-7 3-1482 0 0,-27 6-229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3:54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 15608 0 0,'0'0'1409'0'0,"-1"-1"-1159"0"0,-4-6 4280 0 0,-1 35-2376 0 0,2 21-1102 0 0,5 90-1 0 0,12-41-890 0 0,-5-49-161 0 0,-5-28-246 0 0,1-1 0 0 0,2 0-1 0 0,0 0 1 0 0,9 21 0 0 0,9 6-7409 0 0,-9-26 190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5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0 15200 0 0,'-38'6'672'0'0,"23"-6"143"0"0,-3 0-655 0 0,2 0-160 0 0,6 0 0 0 0,-5-6 0 0 0,3 12 144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3:54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191 213 10592 0 0,'0'-2'818'0'0,"0"-12"193"0"0,-1-1-1 0 0,0 1 0 0 0,-3-17 0 0 0,3 28-638 0 0,1 0-1 0 0,-1 0 1 0 0,0 0 0 0 0,0 0-1 0 0,0 0 1 0 0,-1 0 0 0 0,1 0-1 0 0,-1 0 1 0 0,1 0-1 0 0,-1 1 1 0 0,0-1 0 0 0,0 0-1 0 0,0 1 1 0 0,-1 0 0 0 0,1 0-1 0 0,0-1 1 0 0,-1 1-1 0 0,0 1 1 0 0,1-1 0 0 0,-5-2-1 0 0,3 3-115 0 0,0-1-1 0 0,0 1 0 0 0,-1 1 1 0 0,1-1-1 0 0,0 0 0 0 0,-7 1 1 0 0,9 0-203 0 0,-1 0 1 0 0,1 0 0 0 0,0 1-1 0 0,0-1 1 0 0,-1 0 0 0 0,1 1-1 0 0,0 0 1 0 0,0-1 0 0 0,-1 1-1 0 0,1 0 1 0 0,0 0 0 0 0,0 0-1 0 0,-3 3 1 0 0,4-4-51 0 0,-10 11 87 0 0,0 0 1 0 0,-18 22-1 0 0,27-29-90 0 0,-1-1 1 0 0,1 1-1 0 0,0 0 0 0 0,0 0 0 0 0,0 0 0 0 0,0 0 1 0 0,1 0-1 0 0,-1 0 0 0 0,1 0 0 0 0,0 1 0 0 0,1-1 0 0 0,-1 0 1 0 0,1 1-1 0 0,-1-1 0 0 0,2 8 0 0 0,0-4-15 0 0,1 0 0 0 0,0 0 0 0 0,0 0 0 0 0,0 0 0 0 0,1 0 0 0 0,1 0-1 0 0,-1 0 1 0 0,1-1 0 0 0,1 0 0 0 0,-1 0 0 0 0,6 7 0 0 0,1-2-6 0 0,1-1 0 0 0,0 1 0 0 0,0-2 0 0 0,1 0 0 0 0,0 0 0 0 0,18 9 0 0 0,35 25 21 0 0,-60-42 0 0 0,-1 1 0 0 0,0 1 0 0 0,-1-1 0 0 0,1 0 0 0 0,0 1 0 0 0,-1 0 0 0 0,6 7 0 0 0,-8-9 0 0 0,0 1 0 0 0,-1-1 0 0 0,1 0 0 0 0,-1 1 0 0 0,0-1 0 0 0,0 1 0 0 0,0 0 0 0 0,0-1 0 0 0,0 1 0 0 0,-1 0 0 0 0,1 0 0 0 0,-1-1 0 0 0,1 1 0 0 0,-1 0 0 0 0,0 0 0 0 0,0 0 0 0 0,0-1 0 0 0,-2 6 0 0 0,2-4-5 0 0,-1-1 11 0 0,1 0 0 0 0,-1 0 0 0 0,1-1 0 0 0,-1 1 0 0 0,0 0 0 0 0,0 0 0 0 0,0 0 0 0 0,0-1 0 0 0,-1 1 0 0 0,1-1 0 0 0,-1 1 0 0 0,1-1 1 0 0,-1 1-1 0 0,-3 2 0 0 0,-13 11 55 0 0,14-12-62 0 0,0 0 0 0 0,-1 0 0 0 0,1-1 0 0 0,-1 1 0 0 0,1-1 0 0 0,-1 0 0 0 0,0 0-1 0 0,0-1 1 0 0,-10 4 0 0 0,14-6-6 0 0,-1 0 0 0 0,1 0 0 0 0,0 0 0 0 0,-1 0 0 0 0,1 0 0 0 0,-1 0 0 0 0,1 0 0 0 0,0-1-1 0 0,-1 1 1 0 0,1 0 0 0 0,0-1 0 0 0,-1 1 0 0 0,1-1 0 0 0,0 0 0 0 0,-1 1 0 0 0,1-1 0 0 0,0 0 0 0 0,0 0 0 0 0,0 0 0 0 0,0 0 0 0 0,0 0-1 0 0,-2-2 1 0 0,1 1-1 0 0,0-1 0 0 0,0 1 0 0 0,1-1 0 0 0,-1 1 0 0 0,0-1 0 0 0,1 0 1 0 0,0 0-1 0 0,0 0 0 0 0,-1-3 0 0 0,1 0-3 0 0,0 0 0 0 0,0-1 0 0 0,1 1 0 0 0,0 0 1 0 0,1-1-1 0 0,-1 1 0 0 0,1-1 0 0 0,0 1 0 0 0,1 0 1 0 0,2-7-1 0 0,3-7 14 0 0,18-31 0 0 0,-17 34-8 0 0,-1 5 6 0 0,0 1-1 0 0,11-15 1 0 0,9-11 105 0 0,-16 21-17 0 0,0 0 0 0 0,1 1 0 0 0,0 1-1 0 0,29-25 1 0 0,68-45 615 0 0,-99 75-601 0 0,-5 4-19 0 0,0 1 0 0 0,0 0 0 0 0,0 0 0 0 0,1 0 1 0 0,-1 1-1 0 0,1-1 0 0 0,11-3 0 0 0,-16 7-62 0 0,-1 0-1 0 0,1-1 1 0 0,-1 1-1 0 0,0 0 1 0 0,1 0-1 0 0,-1 0 1 0 0,1 0-1 0 0,-1 0 0 0 0,1 0 1 0 0,-1 0-1 0 0,1 1 1 0 0,-1-1-1 0 0,0 0 1 0 0,1 0-1 0 0,-1 0 1 0 0,1 0-1 0 0,-1 0 1 0 0,1 1-1 0 0,-1-1 1 0 0,0 0-1 0 0,1 0 1 0 0,-1 1-1 0 0,0-1 1 0 0,1 0-1 0 0,-1 1 1 0 0,0-1-1 0 0,1 0 1 0 0,-1 1-1 0 0,5 16 176 0 0,-4-10-173 0 0,-1 0 1 0 0,0 0-1 0 0,-2 9 0 0 0,-28 148 83 0 0,23-128-107 0 0,4-28 0 0 0,1 1 0 0 0,0 1 0 0 0,1-1 0 0 0,0 0 0 0 0,0 0 0 0 0,1 0 0 0 0,0 1 0 0 0,1-1 0 0 0,0 0 0 0 0,3 12 0 0 0,33 74-75 0 0,-34-91 67 0 0,-1 1 0 0 0,1 0 0 0 0,0-1 0 0 0,1 1-1 0 0,-1-1 1 0 0,1 0 0 0 0,0 0 0 0 0,0 0-1 0 0,0-1 1 0 0,1 1 0 0 0,-1-1 0 0 0,1 0 0 0 0,-1 0-1 0 0,1-1 1 0 0,0 1 0 0 0,0-1 0 0 0,1 0-1 0 0,-1-1 1 0 0,0 1 0 0 0,1-1 0 0 0,-1 0 0 0 0,0 0-1 0 0,9-1 1 0 0,-10 1 5 0 0,0-1-1 0 0,1 0 0 0 0,-1-1 1 0 0,0 1-1 0 0,1-1 1 0 0,-1 0-1 0 0,0 0 1 0 0,0 0-1 0 0,1 0 1 0 0,-1-1-1 0 0,0 0 0 0 0,0 1 1 0 0,-1-2-1 0 0,5-2 1 0 0,3-4 24 0 0,0-1 0 0 0,-1 0 1 0 0,0-1-1 0 0,-1 0 0 0 0,-1-1 0 0 0,1 0 1 0 0,-2 0-1 0 0,0-1 0 0 0,0 0 1 0 0,-1 0-1 0 0,6-19 0 0 0,-5 6 81 0 0,-1 0 0 0 0,0 0 0 0 0,-2 0 1 0 0,-1-1-1 0 0,-1-35 0 0 0,-2 49-77 0 0,-1 0 1 0 0,0 0-1 0 0,-1 1 0 0 0,0-1 1 0 0,-1 0-1 0 0,-1 1 1 0 0,0-1-1 0 0,0 1 0 0 0,-2 0 1 0 0,1 0-1 0 0,-1 1 1 0 0,-1 0-1 0 0,0 0 0 0 0,-1 0 1 0 0,0 1-1 0 0,0 0 1 0 0,-17-15-1 0 0,15 18-88 0 0,1 0-1 0 0,-1 0 1 0 0,-15-7-1 0 0,21 12 31 0 0,-1 0 1 0 0,1 0-1 0 0,0 1 0 0 0,-1 0 0 0 0,1 0 0 0 0,-1 0 1 0 0,1 0-1 0 0,-1 1 0 0 0,1-1 0 0 0,-1 1 1 0 0,1 1-1 0 0,-8 0 0 0 0,3 1-198 0 0,0 0 0 0 0,0 1 0 0 0,0 0 0 0 0,0 1 0 0 0,-16 8-1 0 0,20-8-445 0 0,0-1-1 0 0,0 1 0 0 0,0-1 0 0 0,0 1 0 0 0,1 1 0 0 0,-6 6 0 0 0,-1 8-7733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3:57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70 165 5984 0 0,'-6'-7'622'0'0,"-14"-13"7486"0"0,11 19-4694 0 0,-7 2 595 0 0,15 0-3985 0 0,0-1 0 0 0,1 1 1 0 0,-1-1-1 0 0,0 1 0 0 0,0 0 1 0 0,0-1-1 0 0,0 1 0 0 0,1 0 1 0 0,-1-1-1 0 0,0 1 0 0 0,1 0 1 0 0,-1 0-1 0 0,1 0 0 0 0,-1 0 1 0 0,0 2-1 0 0,-1-1 22 0 0,1-2-38 0 0,1 1 0 0 0,-1-1 0 0 0,1 1 0 0 0,0 0 0 0 0,-1-1 0 0 0,1 1 0 0 0,0 0 0 0 0,-1-1 0 0 0,1 1 0 0 0,0 0 0 0 0,0-1 0 0 0,0 1 0 0 0,0 0 0 0 0,0 0 0 0 0,0-1 0 0 0,0 1 0 0 0,0 0 0 0 0,0 0 1 0 0,0-1-1 0 0,0 1 0 0 0,0 1 0 0 0,4 9 84 0 0,-2-7-83 0 0,6 15 45 0 0,-4-16-57 0 0,-1-2 5 0 0,-1 0 0 0 0,-1 0 0 0 0,1 0 0 0 0,-1 0-1 0 0,0 0 1 0 0,1 0 0 0 0,-1-1 0 0 0,1 1-1 0 0,0 0 1 0 0,-1-1 0 0 0,1 0 0 0 0,0 1-1 0 0,-1-1 1 0 0,1 0 0 0 0,0 1 0 0 0,-1-1-1 0 0,1 0 1 0 0,0 0 0 0 0,-1-1 0 0 0,1 1-1 0 0,0 0 1 0 0,-1-1 0 0 0,1 1 0 0 0,0 0-1 0 0,-1-1 1 0 0,4-1 0 0 0,-1-1 53 0 0,1-1 0 0 0,0 1 1 0 0,-1-1-1 0 0,0 0 0 0 0,8-9 1 0 0,-5 6 30 0 0,-2-2 22 0 0,1 0-1 0 0,-1 0 1 0 0,-1 0-1 0 0,0 0 1 0 0,0-1-1 0 0,3-13 1 0 0,-1 8-46 0 0,-5 11-44 0 0,0-1-1 0 0,1 1 1 0 0,-2-1 0 0 0,1 1 0 0 0,0 0-1 0 0,-1-1 1 0 0,0 1 0 0 0,0-1 0 0 0,-1-7-1 0 0,-1 9-65 0 0,-1 0 0 0 0,1 0 0 0 0,-1-1 0 0 0,0 2 0 0 0,0-1-1 0 0,0 0 1 0 0,0 1 0 0 0,-5-3 0 0 0,8 4 23 0 0,-1 1-1 0 0,0 0 1 0 0,0 0 0 0 0,0 0 0 0 0,0 0-1 0 0,1 0 1 0 0,-1 0 0 0 0,0 0 0 0 0,0 0-1 0 0,0 0 1 0 0,0 0 0 0 0,0 0 0 0 0,1 0-1 0 0,-1 0 1 0 0,0 1 0 0 0,0-1 0 0 0,0 0-1 0 0,1 1 1 0 0,-1-1 0 0 0,0 1-1 0 0,0-1 1 0 0,1 1 0 0 0,-2 0 0 0 0,1 0-125 0 0,-10 8-1271 0 0,1-1-393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3:57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62 5528 0 0,'-23'5'249'0'0,"13"2"8018"0"0,35-13-1134 0 0,-22 6-5337 0 0,1-2-826 0 0,19-4-279 0 0,-1 1 1 0 0,1 1-1 0 0,33-2 0 0 0,27-5-137 0 0,-34 4-379 0 0,-36 5-436 0 0,1 0 1 0 0,-1 0 0 0 0,0-1-1 0 0,25-10 1 0 0,-26 10-954 0 0,8 2-60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00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223 122 15200 0 0,'0'0'348'0'0,"-2"-2"49"0"0,-29-32 584 0 0,20 21-948 0 0,-10-20 3351 0 0,15 24-2910 0 0,5 7-333 0 0,0 1 0 0 0,0-1-1 0 0,0 0 1 0 0,0 1-1 0 0,0-1 1 0 0,0 1-1 0 0,-1-1 1 0 0,1 1-1 0 0,0 0 1 0 0,-1 0-1 0 0,1-1 1 0 0,-1 1 0 0 0,0 0-1 0 0,1 0 1 0 0,-1 0-1 0 0,0 1 1 0 0,-2-2-1 0 0,-5-1 1 0 0,8 3-132 0 0,-1-1 0 0 0,1 0 1 0 0,0 1-1 0 0,-1 0 0 0 0,1-1 0 0 0,-1 1 0 0 0,1 0 1 0 0,-1-1-1 0 0,1 1 0 0 0,-1 0 0 0 0,1 0 0 0 0,-1 0 1 0 0,1 1-1 0 0,-1-1 0 0 0,1 0 0 0 0,-1 0 0 0 0,1 1 1 0 0,0-1-1 0 0,-1 1 0 0 0,1-1 0 0 0,0 1 0 0 0,-1 0 1 0 0,1 0-1 0 0,0-1 0 0 0,-2 3 0 0 0,-30 30 175 0 0,30-29-207 0 0,-1 0 0 0 0,1 0 0 0 0,1 0 0 0 0,-1 0 0 0 0,1 1 0 0 0,-1-1 0 0 0,1 1 0 0 0,0 0-1 0 0,1 0 1 0 0,-1-1 0 0 0,0 10 0 0 0,-6 13-36 0 0,6-24 59 0 0,1 0 0 0 0,0 1 0 0 0,0-1 0 0 0,0 1 0 0 0,1-1 0 0 0,-1 1 0 0 0,1-1 0 0 0,0 1 0 0 0,0-1 0 0 0,0 1 0 0 0,0 0 0 0 0,0-1 0 0 0,1 1 0 0 0,0-1 0 0 0,0 1 0 0 0,0-1 0 0 0,2 4 0 0 0,5 24 0 0 0,-7-25 0 0 0,0 0 0 0 0,1-1 0 0 0,0 1 0 0 0,2 6 0 0 0,4 1 0 0 0,0-1 0 0 0,0 1 0 0 0,15 16 0 0 0,-21-26 0 0 0,1 1 0 0 0,15 3 0 0 0,-16-6 0 0 0,1 0 0 0 0,0 0 0 0 0,0-1 0 0 0,-1 1 0 0 0,1-1 0 0 0,0 0 0 0 0,0 0 0 0 0,0 0 0 0 0,0 0-1 0 0,0 0 1 0 0,0-1 0 0 0,-1 1 0 0 0,7-3 0 0 0,-5 2 0 0 0,1-2 0 0 0,-1 1 0 0 0,0 0-1 0 0,1-1 1 0 0,-1 0 0 0 0,0 0 0 0 0,5-5 0 0 0,4-6 2 0 0,-1 0 0 0 0,-1-1 0 0 0,14-23 1 0 0,-17 26 1 0 0,-2 3 19 0 0,-1 2-18 0 0,-1 1 0 0 0,0 0 0 0 0,-1-1 0 0 0,0 1 0 0 0,3-9 0 0 0,9-23 59 0 0,-15 29-78 0 0,0 18 3 0 0,1 1 1 0 0,0-1-1 0 0,0 0 1 0 0,0 0-1 0 0,1 0 1 0 0,4 12-1 0 0,-1 4 11 0 0,-5-21 0 0 0,1 1 0 0 0,0-1 0 0 0,0 0 0 0 0,2 9 0 0 0,0-8 0 0 0,-1 0 0 0 0,1-1 0 0 0,-1 1 0 0 0,1-1 0 0 0,1 1 0 0 0,-1-1 0 0 0,7 7 0 0 0,17 17-145 0 0,-26-27-602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01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36 7832 0 0,'-1'-2'356'0'0,"0"-2"-117"0"0,0 3-213 0 0,1-1 0 0 0,0 1 0 0 0,-1 0 0 0 0,1 0 0 0 0,-1 0 1 0 0,1 0-1 0 0,-1 0 0 0 0,1 0 0 0 0,-1 0 0 0 0,0 0 0 0 0,1 0 0 0 0,-1 0 0 0 0,0 0 0 0 0,0 0 0 0 0,0 0 0 0 0,0 0 0 0 0,0 1 0 0 0,0-1 0 0 0,-14-2 13084 0 0,12 8-14464 0 0,2-4 1480 0 0,0 1 1 0 0,0 0-1 0 0,0-1 1 0 0,0 1-1 0 0,0-1 1 0 0,0 1-1 0 0,1 0 1 0 0,-1 0-1 0 0,0-1 1 0 0,1 1-1 0 0,0 0 0 0 0,-1 0 1 0 0,1 0-1 0 0,0 0 1 0 0,0-1-1 0 0,0 1 1 0 0,0 0-1 0 0,1 3 1 0 0,-1-2 18 0 0,1 1 1 0 0,-1-1 0 0 0,0 0 0 0 0,0 1 0 0 0,-1 5 0 0 0,1-7-123 0 0,0 0 1 0 0,-1 0-1 0 0,1 0 0 0 0,0 0 1 0 0,0 0-1 0 0,0 0 0 0 0,0 0 1 0 0,1-1-1 0 0,-1 1 0 0 0,0 0 1 0 0,1 0-1 0 0,0 0 0 0 0,-1 0 1 0 0,1 0-1 0 0,0-1 0 0 0,0 1 1 0 0,0 0-1 0 0,0-1 0 0 0,0 1 1 0 0,2 2-1 0 0,-1-1-5 0 0,0-1 0 0 0,1 1-1 0 0,-1-1 1 0 0,0 0 0 0 0,1 0 0 0 0,0 0 0 0 0,-1 0-1 0 0,1 0 1 0 0,0 0 0 0 0,0-1 0 0 0,0 1 0 0 0,0-1-1 0 0,0 0 1 0 0,1 0 0 0 0,-1 0 0 0 0,4 0 0 0 0,-6-1-2 0 0,0 0 0 0 0,1-1 1 0 0,-1 1-1 0 0,0-1 1 0 0,1 1-1 0 0,-1-1 1 0 0,0 0-1 0 0,0 1 0 0 0,0-1 1 0 0,1 0-1 0 0,-1 0 1 0 0,0 0-1 0 0,0 0 1 0 0,1-1-1 0 0,2-2 36 0 0,-2 3-13 0 0,0 0 0 0 0,0 0-1 0 0,0-1 1 0 0,-1 1 0 0 0,1-1 0 0 0,0 1-1 0 0,-1-1 1 0 0,1 1 0 0 0,-1-1-1 0 0,0 0 1 0 0,3-3 0 0 0,-3 1 29 0 0,0 1 0 0 0,-1 0 1 0 0,1 0-1 0 0,-1 0 0 0 0,1 0 0 0 0,-1-1 1 0 0,0-4-1 0 0,6-35 233 0 0,-8 30-234 0 0,1 11-70 0 0,-1 0 0 0 0,1 1 1 0 0,-1-1-1 0 0,1 1 0 0 0,-1-1 0 0 0,1 1 0 0 0,-1 0 1 0 0,0-1-1 0 0,1 1 0 0 0,-1 0 0 0 0,0 0 1 0 0,0 0-1 0 0,0 1 0 0 0,0-1 0 0 0,0 0 0 0 0,0 1 1 0 0,0-1-1 0 0,0 1 0 0 0,0-1 0 0 0,-4 1 0 0 0,2 0-77 0 0,0 0-1 0 0,1 0 0 0 0,-1 0 0 0 0,0 0 0 0 0,0 1 0 0 0,1-1 0 0 0,-1 1 1 0 0,0 0-1 0 0,1 0 0 0 0,-7 3 0 0 0,7-2-233 0 0,-1 0 0 0 0,1 0 0 0 0,0 1 1 0 0,0-1-1 0 0,0 1 0 0 0,1-1 0 0 0,-1 1 0 0 0,1 0 0 0 0,-1 0 1 0 0,1 0-1 0 0,0 0 0 0 0,-3 7 0 0 0,-1 5-1645 0 0</inkml:trace>
  <inkml:trace contextRef="#ctx0" brushRef="#br0" timeOffset="1">375 500 8288 0 0,'1'0'7404'0'0,"21"-2"-1115"0"0,12-6-2810 0 0,9-2-2088 0 0,-12 5-966 0 0,46-14 0 0 0,-66 16-418 0 0,1 0 97 0 0,24-2-1 0 0,-13 3-1836 0 0,0-2-4798 0 0,-2-2-1912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02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10592 0 0,'21'0'13398'0'0,"-21"10"-11589"0"0,1-5-1683 0 0,-1 1-1 0 0,1-1 1 0 0,0 0-1 0 0,2 5 1 0 0,-2-6-93 0 0,0 0-1 0 0,0-1 1 0 0,0 1 0 0 0,0 0 0 0 0,-1 0 0 0 0,0-1 0 0 0,0 1 0 0 0,0 0-1 0 0,-1 7 1 0 0,-1-3-2 0 0,0 0 0 0 0,1 0-1 0 0,0 0 1 0 0,0 0 0 0 0,1 0-1 0 0,0 1 1 0 0,0-1 0 0 0,3 16-1 0 0,5 54 51 0 0,-5-32-82 0 0,0-27 14 0 0,1 0 1 0 0,1 0-1 0 0,9 22 1 0 0,-3-8-4 0 0,-10-29-7 0 0,8 14-22 0 0,-8-16-55 0 0,4-8-153 0 0,12-30 59 0 0,-13 25 88 0 0,1 0 0 0 0,0 1-1 0 0,1 0 1 0 0,11-15 0 0 0,5-7-50 0 0,-8 21 77 0 0,-11 10 44 0 0,0-1 0 0 0,0 0-1 0 0,1 1 1 0 0,-1-1 0 0 0,1 1 0 0 0,-1 0 0 0 0,1 0-1 0 0,6-1 1 0 0,2 1 39 0 0,0 0-1 0 0,19 2 0 0 0,-27 0-35 0 0,0-1-1 0 0,0 1 0 0 0,-1 0 1 0 0,1 1-1 0 0,5 2 0 0 0,3 1-53 0 0,-11-4 63 0 0,0 0 0 0 0,1 0 0 0 0,-1 0 0 0 0,0 0 0 0 0,0 0-1 0 0,0 0 1 0 0,0 0 0 0 0,0 1 0 0 0,0-1 0 0 0,0 0 0 0 0,-1 1 0 0 0,1-1-1 0 0,0 2 1 0 0,2 3 33 0 0,-1-4-19 0 0,-1 0 0 0 0,0 0 0 0 0,1 0 0 0 0,-1 1 1 0 0,0-1-1 0 0,0 0 0 0 0,0 1 0 0 0,-1-1 0 0 0,1 0 0 0 0,-1 1 0 0 0,1-1 0 0 0,-1 1 0 0 0,0-1 0 0 0,0 1 0 0 0,0-1 0 0 0,0 1 0 0 0,0-1 0 0 0,0 1 0 0 0,-1-1 1 0 0,1 0-1 0 0,-1 1 0 0 0,0-1 0 0 0,0 1 0 0 0,-1 1 0 0 0,-7 13 208 0 0,8-14-194 0 0,-1-1 1 0 0,1 1 0 0 0,0-1 0 0 0,-1 0-1 0 0,1 0 1 0 0,-1 1 0 0 0,1-1 0 0 0,-1 0 0 0 0,0-1-1 0 0,0 1 1 0 0,0 0 0 0 0,0 0 0 0 0,-1-1-1 0 0,-2 3 1 0 0,-2-1 3 0 0,0 1 0 0 0,1 0 0 0 0,-1-1 0 0 0,-1-1 0 0 0,1 1 0 0 0,0-1 0 0 0,-1 0-1 0 0,1-1 1 0 0,-1 0 0 0 0,-10 1 0 0 0,-7-2 22 0 0,-42-2-30 0 0,60 2-107 0 0,1-1 0 0 0,-1-1 1 0 0,0 1-1 0 0,0-1 1 0 0,1 0-1 0 0,-1-1 0 0 0,-7-4 1 0 0,5 3-143 0 0,8 3 70 0 0,-1 1-1 0 0,1-1 0 0 0,-1 0 0 0 0,1 1 0 0 0,0-1 0 0 0,-1 0 0 0 0,1 0 1 0 0,0 0-1 0 0,0 0 0 0 0,-1 0 0 0 0,1 0 0 0 0,0 0 0 0 0,0 0 0 0 0,0-1 1 0 0,0 1-1 0 0,1 0 0 0 0,-1-1 0 0 0,0 1 0 0 0,-1-3 0 0 0,1-10-1503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02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47 10592 0 0,'0'0'1392'0'0,"-2"1"133"0"0,-2 2-723 0 0,0-1 0 0 0,1 1 1 0 0,-1 1-1 0 0,1-1 0 0 0,0 0 0 0 0,0 1 0 0 0,0 0 1 0 0,1 0-1 0 0,-4 4 0 0 0,4-3-410 0 0,0 0 1 0 0,0 0-1 0 0,0 0 0 0 0,-2 9 1 0 0,3-10-268 0 0,1 1 1 0 0,-1-1 0 0 0,1 1 0 0 0,-1-1-1 0 0,1 1 1 0 0,1 0 0 0 0,-1-1-1 0 0,2 6 1 0 0,-2-8-105 0 0,1 0 1 0 0,-1 0-1 0 0,1-1 0 0 0,0 1 0 0 0,0 0 0 0 0,0 0 1 0 0,0 0-1 0 0,0-1 0 0 0,0 1 0 0 0,1-1 1 0 0,-1 1-1 0 0,0-1 0 0 0,1 1 0 0 0,-1-1 0 0 0,1 0 1 0 0,0 1-1 0 0,-1-1 0 0 0,4 1 0 0 0,-1-1 8 0 0,0 0 0 0 0,0-1-1 0 0,1 1 1 0 0,-1-1 0 0 0,0 0-1 0 0,0 0 1 0 0,1-1 0 0 0,-1 1-1 0 0,6-3 1 0 0,-2 1 77 0 0,-1-1 0 0 0,0 0 1 0 0,0 0-1 0 0,0-1 0 0 0,0 0 1 0 0,0 0-1 0 0,-1 0 0 0 0,0-1 1 0 0,0 0-1 0 0,11-12 0 0 0,-11 10 41 0 0,0-1 0 0 0,0 0 0 0 0,0 0 0 0 0,-1-1 0 0 0,0 1 0 0 0,-1-1 0 0 0,0 0 0 0 0,4-12 0 0 0,-8 20-123 0 0,1-1 1 0 0,-1 0 0 0 0,1 0-1 0 0,-1 0 1 0 0,1 0 0 0 0,-1 0-1 0 0,0-1 1 0 0,0 1-1 0 0,0 0 1 0 0,0 0 0 0 0,-1 0-1 0 0,1 0 1 0 0,0 0 0 0 0,-1 0-1 0 0,1 0 1 0 0,-1 0-1 0 0,0 0 1 0 0,0 1 0 0 0,0-1-1 0 0,0 0 1 0 0,-1-2 0 0 0,1 3-35 0 0,-1 0 0 0 0,1 0 0 0 0,0 0 0 0 0,-1 0 0 0 0,1 0 0 0 0,-1 1 0 0 0,1-1 0 0 0,-1 0 0 0 0,1 1 0 0 0,-1-1 0 0 0,0 1 0 0 0,1 0 0 0 0,-1-1 0 0 0,0 1 0 0 0,1 0 0 0 0,-1 0 0 0 0,1 0 0 0 0,-1 0 0 0 0,0 0 0 0 0,1 1 0 0 0,-1-1 0 0 0,0 0 0 0 0,1 1 0 0 0,-1-1 0 0 0,1 1 0 0 0,-3 0 0 0 0,-9 5-756 0 0,0 0 0 0 0,1 1-1 0 0,0 0 1 0 0,-22 17 0 0 0,13-8-1098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03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30 18863 0 0,'10'20'430'0'0,"-8"-16"1028"0"0,-13-15-1282 0 0,7-12 1616 0 0,3 12-841 0 0,1 2-3332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03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13360 0 0,'0'0'6847'0'0</inkml:trace>
  <inkml:trace contextRef="#ctx0" brushRef="#br0" timeOffset="1">433 114 15608 0 0,'0'0'5327'0'0,"4"-15"-17598"0"0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04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7 14744 0 0,'-7'-6'11665'0'0,"5"10"-11610"0"0,0 0 1 0 0,1 0-1 0 0,0 0 1 0 0,-1 0 0 0 0,2 0-1 0 0,-1 0 1 0 0,0 1-1 0 0,1 7 1 0 0,-6 22 21 0 0,-25 64-14 0 0,-50 135-713 0 0,-13 30-2438 0 0,81-234 2518 0 0,11-24 476 0 0,-1 1 0 0 0,1-1 1 0 0,0 1-1 0 0,-2 6 1 0 0,3-4-27 0 0,0-6 83 0 0,1 0 0 0 0,0 0 0 0 0,0 1 0 0 0,-1-1 0 0 0,0 0 0 0 0,1 0 0 0 0,-1 0 0 0 0,0 0 0 0 0,0 0 0 0 0,0 0 0 0 0,0 0-1 0 0,-3 2 1321 0 0,6-4-963 0 0,45 0 608 0 0,-42 0-851 0 0,0 0-1 0 0,0-1 1 0 0,0 1-1 0 0,0-1 1 0 0,-1 0-1 0 0,1 0 0 0 0,0 0 1 0 0,-1-1-1 0 0,7-2 1 0 0,21-7 302 0 0,-9 7-149 0 0,1 0 91 0 0,38-13 0 0 0,-38 10-162 0 0,0 1 0 0 0,0 1 0 0 0,0 2 0 0 0,47-2 0 0 0,3-1 112 0 0,-1 3-201 0 0,-57 4-65 0 0,0-2 1 0 0,0 1-1 0 0,30-7 0 0 0,-22-2-1020 0 0,-3 3 139 0 0,-17 5 365 0 0,0 0 103 0 0,4-4-3861 0 0,15-11 2359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5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0 15200 0 0,'-38'6'672'0'0,"23"-6"143"0"0,-3 0-655 0 0,2 0-160 0 0,6 0 0 0 0,-5-6 0 0 0,3 12 144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06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60 202 5064 0 0,'-2'1'2976'0'0,"-1"1"-2229"0"0,0-1 1 0 0,1 1 0 0 0,-1 0 0 0 0,1 0-1 0 0,0 0 1 0 0,-1 0 0 0 0,1 0 0 0 0,0 0-1 0 0,-2 3 1 0 0,1 0-11 0 0,1 0 0 0 0,-1-1 0 0 0,0 1 1 0 0,-2 8-1 0 0,1 2-178 0 0,0 0-1 0 0,-2 25 1 0 0,5-28-472 0 0,0 0 0 0 0,1 0 0 0 0,1 0 0 0 0,2 12 0 0 0,0 8 6 0 0,-1-17-69 0 0,1-1 0 0 0,7 26 0 0 0,-5-21-24 0 0,23 56 0 0 0,-24-65 0 0 0,-1-4-4 0 0,-1-1-1 0 0,1 1 0 0 0,1-1 1 0 0,-1 0-1 0 0,8 8 0 0 0,-9-10 44 0 0,0-1 0 0 0,1 0-1 0 0,-1 1 1 0 0,1-1 0 0 0,0 0-1 0 0,-1 0 1 0 0,1-1 0 0 0,0 1-1 0 0,0-1 1 0 0,0 1 0 0 0,7 1-1 0 0,-6-2 39 0 0,1 0-1 0 0,0 0 0 0 0,-1-1 1 0 0,1 1-1 0 0,0-1 1 0 0,0 0-1 0 0,-1-1 0 0 0,1 1 1 0 0,0-1-1 0 0,-1 0 0 0 0,1 0 1 0 0,0 0-1 0 0,-1-1 1 0 0,1 1-1 0 0,-1-1 0 0 0,0 0 1 0 0,0-1-1 0 0,1 1 1 0 0,-2-1-1 0 0,6-4 0 0 0,7-6 103 0 0,0-2-1 0 0,-2 0 0 0 0,0-1 0 0 0,0 0 1 0 0,20-33-1 0 0,-12 10 279 0 0,29-72 0 0 0,-44 95-271 0 0,-2 0 0 0 0,1-1 0 0 0,-2 0 0 0 0,0 0 1 0 0,-2 0-1 0 0,3-33 0 0 0,-5 38-114 0 0,-1 1 0 0 0,0 0 1 0 0,-1-1-1 0 0,0 1 0 0 0,0 0 1 0 0,-1 0-1 0 0,-1 0 0 0 0,0 1 1 0 0,0-1-1 0 0,-1 1 0 0 0,-10-17 1 0 0,12 22-63 0 0,0 0 1 0 0,0 0-1 0 0,-1 0 1 0 0,0 1-1 0 0,0-1 0 0 0,0 1 1 0 0,0 0-1 0 0,-1 0 1 0 0,1 0-1 0 0,-1 1 1 0 0,-10-6-1 0 0,10 6-39 0 0,0 1-1 0 0,0 0 1 0 0,0 0-1 0 0,0 0 1 0 0,0 1-1 0 0,-1-1 1 0 0,1 1-1 0 0,0 1 1 0 0,-1-1-1 0 0,1 1 1 0 0,-1 0-1 0 0,1 0 1 0 0,0 0-1 0 0,-1 1 1 0 0,-6 2-1 0 0,4-1-160 0 0,0 1 0 0 0,0 1 0 0 0,0-1-1 0 0,0 2 1 0 0,1-1 0 0 0,-1 1 0 0 0,-10 9-1 0 0,9-6-2395 0 0,0 0 0 0 0,-12 15 0 0 0,5 1-5189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07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17215 0 0,'0'0'3918'0'0,"1"2"-2794"0"0,5 8-526 0 0,0 0 1 0 0,1-1-1 0 0,0 1 0 0 0,1-1 1 0 0,11 10-1 0 0,5 5-224 0 0,-7-4-437 0 0,0-1 0 0 0,2-1 0 0 0,0-1 0 0 0,1 0 0 0 0,1-2 0 0 0,1 0 0 0 0,0-1 0 0 0,40 17 0 0 0,-38-20-1132 0 0,21 8-6423 0 0,-24-10 345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09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5 189 15664 0 0,'-2'-7'502'0'0,"2"6"-347"0"0,-1 1 0 0 0,1-1 0 0 0,0 0 0 0 0,-1 0 0 0 0,1 0 0 0 0,0 0 0 0 0,0 0 0 0 0,0 0 1 0 0,-1 0-1 0 0,1 1 0 0 0,0-1 0 0 0,0 0 0 0 0,0 0 0 0 0,1 0 0 0 0,-1 0 0 0 0,0-2 0 0 0,6 18 1344 0 0,3 9-1107 0 0,-1-1 1 0 0,6 31-1 0 0,-4-18-337 0 0,6 49 65 0 0,-9-39-109 0 0,-6-30-11 0 0,7 25-1 0 0,-6-28-3 0 0,-1-7-9 0 0,0 0 0 0 0,0 0 0 0 0,1 1 0 0 0,2 6 0 0 0,-3-10 154 0 0,-1-24-693 0 0,-6-82-24 0 0,1 32 15 0 0,4 61 446 0 0,1 0 1 0 0,1 0-1 0 0,2-19 1 0 0,0 8 219 0 0,-1 3 58 0 0,0 0 0 0 0,1 0-1 0 0,2 1 1 0 0,-1-1 0 0 0,11-21 0 0 0,-7 19-81 0 0,-6 13-16 0 0,1 0 1 0 0,0 0-1 0 0,9-13 0 0 0,-10 16-20 0 0,34-41 331 0 0,-32 41-364 0 0,0 1 0 0 0,0-1 0 0 0,0 0 0 0 0,0 1 0 0 0,1 0 0 0 0,-1 0 0 0 0,1 0 0 0 0,5-2 0 0 0,-2 2 191 0 0,-3 1-7 0 0,-1 0-1 0 0,1 1 1 0 0,0-1-1 0 0,0 1 0 0 0,-1 0 1 0 0,1 0-1 0 0,7 0 1 0 0,-10 1-116 0 0,-2 1-77 0 0,1-1-1 0 0,-1 1 1 0 0,1-1 0 0 0,-1 0-1 0 0,1 1 1 0 0,0-1 0 0 0,-1 0 0 0 0,1 1-1 0 0,0-1 1 0 0,-1 0 0 0 0,1 0-1 0 0,0 0 1 0 0,-1 0 0 0 0,1 1 0 0 0,1-1-1 0 0,3 1 3 0 0,5 6-6 0 0,-6 1 51 0 0,-4-3 83 0 0,0-1 0 0 0,-1 1 0 0 0,0-1 1 0 0,0 1-1 0 0,0-1 0 0 0,0 1 0 0 0,-1-1 0 0 0,1 0 0 0 0,-4 5 1 0 0,-2 8-40 0 0,5-12-41 0 0,-13 12 20 0 0,13-14-42 0 0,1-1 362 0 0,-1-1-961 0 0,-1-1 560 0 0,-15 9 14 0 0,-51 32 114 0 0,48-27-178 0 0,19-13 45 0 0,0 1-1 0 0,-1-1 1 0 0,1 0 0 0 0,-1 0 0 0 0,1 0-1 0 0,-1 0 1 0 0,0 0 0 0 0,1-1 0 0 0,-5 1-1 0 0,7-1 8 0 0,-1 0 0 0 0,1 0 0 0 0,0 0 0 0 0,0 0 0 0 0,0 0 0 0 0,0 0-1 0 0,-1 0 1 0 0,1 0 0 0 0,0 0 0 0 0,0 0 0 0 0,0 0 0 0 0,0 0 0 0 0,-1 0 0 0 0,1 1-1 0 0,0-1 1 0 0,0 0 0 0 0,0 0 0 0 0,0 0 0 0 0,-1 0 0 0 0,1 0 0 0 0,0 0 0 0 0,0 0-1 0 0,0 1 1 0 0,0-1 0 0 0,0 0 0 0 0,0 0 0 0 0,0 0 0 0 0,0 0 0 0 0,-1 1 0 0 0,1-1-1 0 0,0 0 1 0 0,0 0 0 0 0,0 0 0 0 0,0 0 0 0 0,0 1 0 0 0,0-1 0 0 0,0 0 0 0 0,0 0 0 0 0,0 1-12 0 0,0-1 0 0 0,0 0 1 0 0,0 1-1 0 0,0-1 0 0 0,0 0 1 0 0,0 0-1 0 0,0 1 0 0 0,0-1 1 0 0,-1 0-1 0 0,1 0 0 0 0,0 1 1 0 0,0-1-1 0 0,0 0 0 0 0,0 0 1 0 0,-1 1-1 0 0,1-1 0 0 0,0 0 1 0 0,0 0-1 0 0,-1 0 0 0 0,1 1 1 0 0,0-1-1 0 0,0 0 1 0 0,-1 0-1 0 0,1 0 0 0 0,0 0 1 0 0,-1 1-1 0 0,1-1-129 0 0,-13 3-154 0 0,7-3-2273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09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82 11520 0 0,'0'0'1040'0'0,"0"-1"-854"0"0,0-1-141 0 0,1 1-1 0 0,-1 0 1 0 0,0 0-1 0 0,0 0 1 0 0,-1 0-1 0 0,1 0 1 0 0,0-1-1 0 0,0 1 1 0 0,-1 0-1 0 0,1 0 0 0 0,0 0 1 0 0,-1 0-1 0 0,1 0 1 0 0,-1 0-1 0 0,1 0 1 0 0,-1 0-1 0 0,0 0 1 0 0,0-1-1 0 0,-3-3 1155 0 0,1 1-236 0 0,0 0 1 0 0,-1 0-1 0 0,1 0 0 0 0,-1 1 0 0 0,0-1 0 0 0,0 1 1 0 0,0 0-1 0 0,-6-4 0 0 0,0 0-615 0 0,7 6-235 0 0,0-1 0 0 0,0 1 0 0 0,0 0 0 0 0,0-1 0 0 0,0 1 0 0 0,-1 1 0 0 0,1-1-1 0 0,0 0 1 0 0,0 1 0 0 0,-1-1 0 0 0,1 1 0 0 0,0 0 0 0 0,-1 0 0 0 0,1 1 0 0 0,0-1 0 0 0,-6 2-1 0 0,-5 1 83 0 0,1 1-1 0 0,-20 9 1 0 0,26-11-132 0 0,0 1-45 0 0,-1 1 0 0 0,1 0 0 0 0,0 0 0 0 0,0 1 0 0 0,1-1 0 0 0,-1 2 0 0 0,-9 8 1 0 0,5-1-38 0 0,0 0 0 0 0,-13 21 1 0 0,23-33 10 0 0,0 1 0 0 0,0 0 0 0 0,0-1 0 0 0,0 1 0 0 0,1 0 1 0 0,-1 0-1 0 0,0-1 0 0 0,1 1 0 0 0,0 0 0 0 0,-1 0 0 0 0,1 0 0 0 0,0 0 0 0 0,0 0 0 0 0,0 0 1 0 0,0-1-1 0 0,0 1 0 0 0,1 3 0 0 0,1 0-25 0 0,0 1-1 0 0,0-1 1 0 0,0 0 0 0 0,4 6-1 0 0,3 6-182 0 0,-5-9 177 0 0,0-1 1 0 0,1 0 0 0 0,0 0 0 0 0,0 0 0 0 0,1-1 0 0 0,0 0-1 0 0,13 11 1 0 0,-10-11 132 0 0,0 0 0 0 0,1-1 1 0 0,0 0-1 0 0,0 0 0 0 0,0-1 0 0 0,0 0 0 0 0,1-1 0 0 0,19 4 0 0 0,-9-2-154 0 0,-9-1-306 0 0,0 1 0 0 0,12 5 1 0 0,8 4 338 0 0,-31-13 39 0 0,0 0-1 0 0,0 0 1 0 0,-1 0 0 0 0,1 0-1 0 0,0 0 1 0 0,0 0 0 0 0,-1 0-1 0 0,1 0 1 0 0,0 0 0 0 0,-1 0-1 0 0,1 1 1 0 0,-1-1 0 0 0,1 0-1 0 0,-1 0 1 0 0,0 1 0 0 0,0-1-1 0 0,1 0 1 0 0,-1 2-1 0 0,0-2 1 0 0,0 3 12 0 0,1-1 0 0 0,-1 1 0 0 0,1 0 0 0 0,-1-1 0 0 0,0 1 0 0 0,-1 0 0 0 0,1 0 0 0 0,-1-1 0 0 0,1 1 0 0 0,-1-1 0 0 0,0 1 0 0 0,-1-1 0 0 0,1 1 0 0 0,0-1 0 0 0,-1 1 0 0 0,0-1 0 0 0,0 0 0 0 0,0 0 0 0 0,0 0 0 0 0,0 0 0 0 0,-1 0 0 0 0,-2 2 0 0 0,-7 7 16 0 0,-1-1-1 0 0,0-1 0 0 0,0 0 1 0 0,-1 0-1 0 0,-1-1 0 0 0,1-1 1 0 0,-30 12-1 0 0,29-14-92 0 0,6-1-37 0 0,0-1 0 0 0,1-1 0 0 0,-1 0 0 0 0,-1 0-1 0 0,1-1 1 0 0,0 0 0 0 0,-1 0 0 0 0,-14 0 0 0 0,23-2 56 0 0,-6 0-254 0 0,0 0 1 0 0,-1-1-1 0 0,-8-1 0 0 0,13 1-562 0 0,1 0 0 0 0,-1 1 0 0 0,1-1 0 0 0,-1 0 0 0 0,1-1 0 0 0,0 1 0 0 0,-5-3 0 0 0,-4-6-6703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10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11976 0 0,'2'0'922'0'0,"6"-4"-657"0"0,-1 0-1 0 0,0 0 1 0 0,0-1-1 0 0,0 1 0 0 0,6-7 1 0 0,7-5 2324 0 0,1 1 269 0 0,69-44 1935 0 0,-79 53-4506 0 0,1 1 0 0 0,0 1 1 0 0,17-5-1 0 0,14-5-478 0 0,-39 12 21 0 0,8-1-1580 0 0,-7 17 6 0 0,-1 0-126 0 0,-3-1-384 0 0</inkml:trace>
  <inkml:trace contextRef="#ctx0" brushRef="#br0" timeOffset="1">225 297 9672 0 0,'0'2'748'0'0,"-2"18"-518"0"0,1-17 178 0 0,1 0 0 0 0,-1 1 0 0 0,1-1 0 0 0,0 0 0 0 0,0 1 0 0 0,0-1 0 0 0,0 0 0 0 0,1 1 0 0 0,0-1 0 0 0,1 5 0 0 0,5 20 4292 0 0,-7-25-4390 0 0,1 0 1 0 0,-1 0-1 0 0,1 1 0 0 0,0-1 0 0 0,0 0 0 0 0,0 0 0 0 0,0 0 1 0 0,0 0-1 0 0,1 0 0 0 0,-1 0 0 0 0,1 0 0 0 0,0 0 1 0 0,0-1-1 0 0,0 1 0 0 0,0-1 0 0 0,3 3 0 0 0,-2-3-153 0 0,0 0 0 0 0,1 0 0 0 0,-1 0 0 0 0,0 0 0 0 0,1-1 0 0 0,-1 0 0 0 0,1 0 0 0 0,-1 0 0 0 0,1 0 0 0 0,0 0 0 0 0,0-1 0 0 0,4 1 0 0 0,-3-1-40 0 0,1-1 1 0 0,0 0-1 0 0,0 0 1 0 0,0 0 0 0 0,-1-1-1 0 0,1 0 1 0 0,6-2-1 0 0,103-54 271 0 0,-77 35-477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10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6912 0 0,'-4'24'15758'0'0,"9"-14"-14505"0"0,1 0-1025 0 0,-2 0-1 0 0,0 0 1 0 0,0 0 0 0 0,0 0-1 0 0,2 15 1 0 0,3 8 74 0 0,18 77-302 0 0,-14-57 3 0 0,5 16-16 0 0,3-6 82 0 0,0-5-1506 0 0,-9-18-4423 0 0,-1-3-2029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11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67 17967 0 0,'0'0'827'0'0,"-7"-5"266"0"0,-8-15-1097 0 0,13 18 106 0 0,1-1 0 0 0,-1 1 0 0 0,0-1 1 0 0,1 1-1 0 0,-1 0 0 0 0,0 0 0 0 0,0 0 0 0 0,-1 0 1 0 0,-1-2-1 0 0,-1 2 285 0 0,1 0 1 0 0,0-1 0 0 0,-1 1-1 0 0,0 1 1 0 0,1-1 0 0 0,-1 1-1 0 0,0 0 1 0 0,0 0 0 0 0,1 0-1 0 0,-10 0 1 0 0,9 1-250 0 0,-1 0 0 0 0,0 1 0 0 0,0 0 0 0 0,1 0 0 0 0,-1 0 0 0 0,1 1 0 0 0,-1 0 0 0 0,1 0 0 0 0,-1 0 0 0 0,1 1 0 0 0,0-1 0 0 0,0 1 0 0 0,0 1 0 0 0,-8 6 0 0 0,8-5-134 0 0,-1 1 0 0 0,1 0 0 0 0,0 1-1 0 0,0-1 1 0 0,1 1 0 0 0,0 0 0 0 0,0 0 0 0 0,1 0 0 0 0,0 1-1 0 0,0-1 1 0 0,0 1 0 0 0,1 0 0 0 0,0-1 0 0 0,1 1-1 0 0,0 0 1 0 0,0 0 0 0 0,1 0 0 0 0,0 0 0 0 0,0 0 0 0 0,1 0-1 0 0,1 9 1 0 0,-1-14-12 0 0,0 0-1 0 0,0 0 1 0 0,1 0-1 0 0,-1-1 1 0 0,1 1-1 0 0,-1 0 1 0 0,1-1-1 0 0,0 1 1 0 0,0-1-1 0 0,4 4 1 0 0,26 19-72 0 0,-14-12 37 0 0,-4-3 29 0 0,1-1-1 0 0,0 0 1 0 0,0-2 0 0 0,26 11-1 0 0,2 0 3 0 0,-37-15 13 0 0,0 0-1 0 0,0 0 0 0 0,0 1 1 0 0,-1 0-1 0 0,0 0 0 0 0,1 0 1 0 0,-1 1-1 0 0,-1 0 0 0 0,7 7 1 0 0,-9-8-2 0 0,1-1 0 0 0,-1 0 0 0 0,0 0 0 0 0,-1 1 0 0 0,1-1 0 0 0,-1 1 0 0 0,1 0 0 0 0,-1-1 1 0 0,0 1-1 0 0,0 0 0 0 0,-1 0 0 0 0,1 0 0 0 0,-1 0 0 0 0,0 0 0 0 0,0-1 0 0 0,0 1 1 0 0,-1 0-1 0 0,0 4 0 0 0,-19 60-338 0 0,17-56 148 0 0,-2 0 0 0 0,0 0 0 0 0,0-1 0 0 0,-1 0-1 0 0,0 0 1 0 0,-13 16 0 0 0,12-16-68 0 0,6-10 240 0 0,1 0 1 0 0,0-1-1 0 0,-1 1 1 0 0,1-1-1 0 0,-1 1 1 0 0,1-1-1 0 0,-1 1 1 0 0,1-1-1 0 0,-1 1 0 0 0,0-1 1 0 0,1 1-1 0 0,-1-1 1 0 0,0 1-1 0 0,1-1 1 0 0,-1 0-1 0 0,0 1 1 0 0,1-1-1 0 0,-1 0 0 0 0,0 0 1 0 0,1 0-1 0 0,-1 0 1 0 0,0 1-1 0 0,0-1 1 0 0,1 0-1 0 0,-1 0 1 0 0,0 0-1 0 0,0-1 1 0 0,1 1-1 0 0,-1 0 0 0 0,0 0 1 0 0,0 0-1 0 0,1 0 1 0 0,-1-1-1 0 0,0 1 1 0 0,1 0-1 0 0,-1-1 1 0 0,0 1-1 0 0,1 0 0 0 0,-1-1 1 0 0,0 1-1 0 0,1-1 1 0 0,-1 1-1 0 0,1-1 1 0 0,-1 1-1 0 0,1-1 1 0 0,-1 0-1 0 0,1 1 0 0 0,-1-2 1 0 0,-1-1-7 0 0,-1 0-1 0 0,1 0 1 0 0,0 0 0 0 0,1 0 0 0 0,-1-1 0 0 0,0 1-1 0 0,1 0 1 0 0,0-1 0 0 0,-1-3 0 0 0,0-8-18 0 0,1 1 0 0 0,0-1 1 0 0,2 1-1 0 0,1-19 0 0 0,14-55 121 0 0,-13 77 60 0 0,0 1 1 0 0,1 0 0 0 0,0 0 0 0 0,8-13 0 0 0,6-14 196 0 0,-14 26-261 0 0,1-2 43 0 0,0 1 0 0 0,1 0 0 0 0,0 0 0 0 0,15-22 0 0 0,-5 15-67 0 0,4-6 141 0 0,1 1 0 0 0,0 0 0 0 0,49-38 0 0 0,-67 60-125 0 0,-2 0-46 0 0,1 1 1 0 0,-1 0-1 0 0,1 0 0 0 0,0 1 1 0 0,-1-1-1 0 0,1 0 1 0 0,0 0-1 0 0,0 1 1 0 0,0-1-1 0 0,-1 1 1 0 0,1 0-1 0 0,0-1 1 0 0,0 1-1 0 0,0 0 1 0 0,0 0-1 0 0,3 1 1 0 0,-12 19 205 0 0,8-9-175 0 0,0-9-43 0 0,-1 0 1 0 0,0 0-1 0 0,0 0 0 0 0,0 0 1 0 0,0 0-1 0 0,0 1 0 0 0,-1 2 1 0 0,-3 11-2 0 0,2-10 1 0 0,0 0 0 0 0,1-1 0 0 0,-1 1-1 0 0,1 0 1 0 0,1 0 0 0 0,-1 0 0 0 0,1 9 0 0 0,7 112 4 0 0,-6-122-12 0 0,-1 0 0 0 0,1 0 0 0 0,0 1 0 0 0,0-1 0 0 0,1 0 0 0 0,0 0 0 0 0,4 9 0 0 0,-3-8 0 0 0,0 1 0 0 0,-1 0 0 0 0,1 0 0 0 0,0 7 0 0 0,-1-1-6 0 0,-2-8-3 0 0,1 0 1 0 0,0 0 0 0 0,0-1 0 0 0,0 1 0 0 0,0 0 0 0 0,1-1-1 0 0,-1 1 1 0 0,4 4 0 0 0,52 81-196 0 0,-55-88 187 0 0,0 1 1 0 0,1-1-1 0 0,-1 1 0 0 0,1-1 0 0 0,-1 0 1 0 0,1 0-1 0 0,0 0 0 0 0,0 0 0 0 0,0 0 0 0 0,0-1 1 0 0,6 3-1 0 0,6 3-34 0 0,3 1-9 0 0,-15-7 54 0 0,1-1-1 0 0,-1 1 1 0 0,0-1-1 0 0,1 0 1 0 0,-1 0-1 0 0,0 0 1 0 0,1 0 0 0 0,-1 0-1 0 0,1-1 1 0 0,-1 0-1 0 0,0 0 1 0 0,0 0-1 0 0,1 0 1 0 0,3-2-1 0 0,-2 0 18 0 0,0 0 0 0 0,-1 0-1 0 0,1 0 1 0 0,-1-1-1 0 0,0 1 1 0 0,0-1 0 0 0,0 0-1 0 0,3-6 1 0 0,5-7 155 0 0,-2 0 0 0 0,0-1 0 0 0,13-34 0 0 0,-21 48-127 0 0,1-3 7 0 0,0 1 8 0 0,0 0-1 0 0,-1 0 1 0 0,0 0-1 0 0,0-1 1 0 0,0 1-1 0 0,0 0 1 0 0,-1-1 0 0 0,0 1-1 0 0,-1-1 1 0 0,1 0-1 0 0,-1 1 1 0 0,-2-10-1 0 0,-2-25 235 0 0,4 33-233 0 0,0 1 0 0 0,-1-1 0 0 0,0 1 1 0 0,0-1-1 0 0,-1 1 0 0 0,0-1 0 0 0,0 1 1 0 0,-1 0-1 0 0,-3-7 0 0 0,-15-20 158 0 0,-9-18-59 0 0,28 48-143 0 0,-1 1 0 0 0,1-1 0 0 0,-1 0 1 0 0,1 1-1 0 0,-1-1 0 0 0,0 1 0 0 0,0 0 0 0 0,0 0 1 0 0,-1 0-1 0 0,-3-2 0 0 0,-4-2-3 0 0,-1 0 0 0 0,-12-4-1 0 0,-17-10-8 0 0,35 18-53 0 0,0 0 1 0 0,0 0-1 0 0,-1 1 0 0 0,1 0 1 0 0,-1 0-1 0 0,1 1 0 0 0,-1-1 0 0 0,1 1 1 0 0,-1 1-1 0 0,0-1 0 0 0,1 1 1 0 0,-1 1-1 0 0,-11 1 0 0 0,14-1-142 0 0,0 0 0 0 0,-1 1-1 0 0,1 0 1 0 0,0 0 0 0 0,0 0-1 0 0,0 1 1 0 0,0-1 0 0 0,0 1-1 0 0,0 0 1 0 0,1 0 0 0 0,0 0-1 0 0,-6 6 1 0 0,8-8 95 0 0,1 0 0 0 0,-1-1 0 0 0,1 1 0 0 0,0 0 0 0 0,-1-1 0 0 0,1 1 0 0 0,-1 0-1 0 0,1-1 1 0 0,0 1 0 0 0,0 0 0 0 0,-1 0 0 0 0,1-1 0 0 0,0 1 0 0 0,0 0 0 0 0,0 0 0 0 0,0-1 0 0 0,0 1-1 0 0,0 0 1 0 0,0 0 0 0 0,0 0 0 0 0,0-1 0 0 0,0 1 0 0 0,0 0 0 0 0,1 0 0 0 0,-1-1 0 0 0,0 1-1 0 0,1 0 1 0 0,-1 0 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11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73 11056 0 0,'0'0'852'0'0,"-2"0"-282"0"0,-2 0 144 0 0,1-1 1 0 0,-1 2-1 0 0,1-1 0 0 0,-1 0 0 0 0,1 1 0 0 0,-1 0 1 0 0,1-1-1 0 0,0 1 0 0 0,-1 1 0 0 0,1-1 0 0 0,-5 3 1 0 0,7-3-425 0 0,-1 1 0 0 0,0-1 1 0 0,0 1-1 0 0,0 0 1 0 0,1 0-1 0 0,-1 0 0 0 0,1 0 1 0 0,0 0-1 0 0,-1 1 0 0 0,1-1 1 0 0,-1 4-1 0 0,2-5-278 0 0,-1 0 1 0 0,1 0-1 0 0,-1 0 0 0 0,1 0 0 0 0,0 0 0 0 0,0 0 1 0 0,0 0-1 0 0,0 0 0 0 0,0 0 0 0 0,0 1 0 0 0,0-1 0 0 0,0 0 1 0 0,0 0-1 0 0,0 0 0 0 0,0 0 0 0 0,1 0 0 0 0,-1 0 0 0 0,1 0 1 0 0,-1 0-1 0 0,0 0 0 0 0,1 0 0 0 0,0 0 0 0 0,-1 0 1 0 0,1 0-1 0 0,0 1 0 0 0,3 1 6 0 0,0 0-1 0 0,0-1 1 0 0,0 1 0 0 0,0-1-1 0 0,0 0 1 0 0,0 0 0 0 0,1 0-1 0 0,-1 0 1 0 0,0-1 0 0 0,1 0-1 0 0,6 2 1 0 0,-7-3-5 0 0,-1 0 0 0 0,0 1 0 0 0,1-1 1 0 0,-1-1-1 0 0,0 1 0 0 0,1 0 0 0 0,-1-1 0 0 0,0 1 0 0 0,0-1 1 0 0,0 0-1 0 0,1 0 0 0 0,-1 0 0 0 0,0-1 0 0 0,0 1 1 0 0,0-1-1 0 0,4-3 0 0 0,-3 2-7 0 0,3-2 112 0 0,-1-1-1 0 0,1 0 0 0 0,7-9 0 0 0,-13 13-83 0 0,0 1 0 0 0,1-1 0 0 0,-1 0 0 0 0,0 0 0 0 0,0 0 0 0 0,0 0 0 0 0,-1 0-1 0 0,1 0 1 0 0,0 0 0 0 0,-1 0 0 0 0,1 0 0 0 0,-1 0 0 0 0,0 0 0 0 0,0 0 0 0 0,1-1 0 0 0,-2 1 0 0 0,1 0 0 0 0,0-3 0 0 0,-3-18 136 0 0,3 20-141 0 0,0-1 0 0 0,0 0 0 0 0,-1 1 1 0 0,1-1-1 0 0,-3-6 0 0 0,3 9-29 0 0,-1 0 1 0 0,0 0-1 0 0,0 0 0 0 0,1 0 0 0 0,-1 0 0 0 0,0 0 1 0 0,0 0-1 0 0,0 0 0 0 0,0 0 0 0 0,0 0 1 0 0,0 1-1 0 0,0-1 0 0 0,0 0 0 0 0,0 1 0 0 0,0-1 1 0 0,-1 1-1 0 0,1-1 0 0 0,0 1 0 0 0,-2-1 1 0 0,-6-2-128 0 0,7 2-75 0 0,0 1 0 0 0,1-1 0 0 0,-1 1 0 0 0,0 0 0 0 0,0-1 1 0 0,0 1-1 0 0,0 0 0 0 0,0 0 0 0 0,0 0 0 0 0,0 1 1 0 0,0-1-1 0 0,-4 1 0 0 0,3 0-609 0 0,-13 4-5002 0 0,3 3-1680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12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17503 0 0,'0'-19'1588'0'0,"1"18"-1563"0"0,0 1-1 0 0,0-1 1 0 0,0 0-1 0 0,0 0 1 0 0,0 1-1 0 0,0-1 0 0 0,0 1 1 0 0,0-1-1 0 0,0 1 1 0 0,1-1-1 0 0,-1 1 1 0 0,0 0-1 0 0,0-1 1 0 0,0 1-1 0 0,2 0 0 0 0,11-5 780 0 0,-10 3-299 0 0,1 0 1 0 0,0 0-1 0 0,0 0 0 0 0,-1 0 1 0 0,1 1-1 0 0,9-1 0 0 0,-8 1-223 0 0,1-1 0 0 0,0 0 0 0 0,8-3 0 0 0,-4 1-160 0 0,0 1-1 0 0,0 0 1 0 0,1 1-1 0 0,22-2 0 0 0,-29 4-112 0 0,15-4-70 0 0,25-6-1 0 0,-11 2-860 0 0,-6 7-6339 0 0,-12 1-176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12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179 433 19351 0 0,'0'0'439'0'0,"-2"-1"62"0"0,-16-7 502 0 0,18 7-994 0 0,-1 1 0 0 0,1 0-1 0 0,0-1 1 0 0,0 1 0 0 0,-1 0 0 0 0,1-1 0 0 0,0 1-1 0 0,0-1 1 0 0,-1 1 0 0 0,1 0 0 0 0,0-1-1 0 0,0 1 1 0 0,0-1 0 0 0,0 1 0 0 0,0 0 0 0 0,0-1-1 0 0,0 1 1 0 0,0-2 0 0 0,-1 1 1 0 0,-18-14 130 0 0,15 11 384 0 0,1 0-1 0 0,-1 0 0 0 0,0 0 0 0 0,-1 1 0 0 0,1 0 1 0 0,-7-5-1 0 0,4 5-137 0 0,6 2-330 0 0,0 0 0 0 0,0 0-1 0 0,0 1 1 0 0,0-1 0 0 0,0 1 0 0 0,-1-1 0 0 0,1 1-1 0 0,0-1 1 0 0,0 1 0 0 0,0 0 0 0 0,0-1 0 0 0,-1 1-1 0 0,1 0 1 0 0,0 0 0 0 0,0 0 0 0 0,0 0 0 0 0,-1 0-1 0 0,1 0 1 0 0,0 0 0 0 0,0 0 0 0 0,0 0 0 0 0,-1 1-1 0 0,-1 0 1 0 0,2 0-4 0 0,-1-1 0 0 0,0 1 0 0 0,1-1 0 0 0,-1 1-1 0 0,0-1 1 0 0,0 1 0 0 0,1-1 0 0 0,-1 0 0 0 0,-2 0 0 0 0,-5 1 45 0 0,8-1-97 0 0,-1 1 0 0 0,1-1 0 0 0,0 1 0 0 0,0 0 0 0 0,0-1 0 0 0,-1 1 0 0 0,1 0 0 0 0,0 0 0 0 0,0 0 0 0 0,0 0 0 0 0,0 0 0 0 0,0 0 0 0 0,0 0 0 0 0,0 0 0 0 0,1 0 0 0 0,-1 1 0 0 0,0-1 0 0 0,0 2 0 0 0,-7 27 0 0 0,4-11 0 0 0,3-13 0 0 0,0 0 0 0 0,0 1 0 0 0,1-1 0 0 0,0 0 0 0 0,0 1 0 0 0,1-1 0 0 0,-1 0 0 0 0,4 9 0 0 0,0 17 0 0 0,-2-19-79 0 0,0-1-1 0 0,1 0 0 0 0,1 1 1 0 0,0-1-1 0 0,0-1 0 0 0,2 1 1 0 0,-1-1-1 0 0,1 1 0 0 0,1-1 1 0 0,12 16-1 0 0,-16-24 32 0 0,-1 0-1 0 0,0-1 1 0 0,1 0-1 0 0,0 1 1 0 0,-1-1-1 0 0,1 0 1 0 0,0 0-1 0 0,0 0 1 0 0,0-1-1 0 0,0 1 0 0 0,1-1 1 0 0,-1 0-1 0 0,0 0 1 0 0,0 0-1 0 0,1 0 1 0 0,-1 0-1 0 0,1-1 1 0 0,-1 1-1 0 0,1-1 1 0 0,-1 0-1 0 0,1 0 1 0 0,3-1-1 0 0,-1 0 49 0 0,0-1 0 0 0,0 0 0 0 0,0 0 0 0 0,-1-1 0 0 0,11-5 0 0 0,-14 6 0 0 0,0 0 0 0 0,0 1 0 0 0,0-1 0 0 0,0 0 0 0 0,0 0 0 0 0,-1 0 0 0 0,1-1 0 0 0,-1 1 0 0 0,1 0 0 0 0,-1 0 0 0 0,0-1 0 0 0,0 1 0 0 0,0-1 0 0 0,0 1 0 0 0,1-6 0 0 0,4-16 0 0 0,-4 17 0 0 0,0 0 0 0 0,0-1 0 0 0,-1 1 0 0 0,0-1 0 0 0,0 1 0 0 0,-1-1 0 0 0,0 1 0 0 0,-1-9 0 0 0,-1 6 5 0 0,1 6 1 0 0,0 1-1 0 0,0-1 0 0 0,1 1 1 0 0,-1-1-1 0 0,1 1 0 0 0,0-1 1 0 0,0 0-1 0 0,1 1 0 0 0,-1-1 1 0 0,2-5-1 0 0,2 1 148 0 0,-4 7-124 0 0,1 1 0 0 0,-1-1 0 0 0,0 1 0 0 0,1-1 1 0 0,-1 0-1 0 0,0 1 0 0 0,1-1 0 0 0,-1 0 0 0 0,0 0 0 0 0,0 1 1 0 0,0-1-1 0 0,1 0 0 0 0,-1 0 0 0 0,0 1 0 0 0,0-1 1 0 0,0 0-1 0 0,0 0 0 0 0,0 1 0 0 0,0-1 0 0 0,-1 0 1 0 0,1 0-1 0 0,0 1 0 0 0,0-1 0 0 0,-1 0 0 0 0,1 1 1 0 0,0-1-1 0 0,-1 0 0 0 0,1 1 0 0 0,0-1 0 0 0,-1 0 0 0 0,1 1 1 0 0,-1-1-1 0 0,1 1 0 0 0,-1-1 0 0 0,1 0 0 0 0,-1 1 1 0 0,0 0-1 0 0,1-1 0 0 0,-2 0 0 0 0,0-1 108 0 0,2 1-109 0 0,0 1 1 0 0,-1-1-1 0 0,1 1 1 0 0,-1-1-1 0 0,1 1 1 0 0,-1-1-1 0 0,1 1 0 0 0,-1-1 1 0 0,1 1-1 0 0,-1-1 1 0 0,0 1-1 0 0,1 0 1 0 0,-1-1-1 0 0,1 1 1 0 0,-2-1-1 0 0,2 1-27 0 0,0 1-1 0 0,0-1 1 0 0,-1 0-1 0 0,1 0 1 0 0,0 0-1 0 0,0 0 1 0 0,0 0-1 0 0,0 0 1 0 0,0 0-1 0 0,-1 0 1 0 0,1 0-1 0 0,0 1 1 0 0,0-1-1 0 0,0 0 1 0 0,0 0-1 0 0,0 0 1 0 0,0 0-1 0 0,0 0 1 0 0,0 1-1 0 0,0-1 1 0 0,-1 0-1 0 0,1 0 1 0 0,0 0-1 0 0,0 0 1 0 0,0 1-1 0 0,0-1 1 0 0,0 0-1 0 0,0 0 1 0 0,0 0-1 0 0,0 0 1 0 0,0 1-1 0 0,0-1 1 0 0,0 0-1 0 0,0 0 1 0 0,0 0-1 0 0,0 0 1 0 0,0 1-1 0 0,1-1 1 0 0,-1 0-1 0 0,2 8-3 0 0,-2-8 2 0 0,0 2 1 0 0,0-1 0 0 0,0 1 0 0 0,0-1 0 0 0,0 0 0 0 0,0 1 0 0 0,0-1 0 0 0,0 1 0 0 0,-1-1 0 0 0,1 0 0 0 0,-1 1 0 0 0,1-1 0 0 0,-1 0 0 0 0,1 1 0 0 0,-1-1 0 0 0,0 0 0 0 0,1 0 0 0 0,-1 0 0 0 0,-2 2 0 0 0,2-2 0 0 0,1 0 0 0 0,-1 0 0 0 0,0 0 0 0 0,0 0 0 0 0,1 0 0 0 0,-1 0 0 0 0,0 1 0 0 0,1-1 0 0 0,-1 0 0 0 0,1 0 0 0 0,0 0 0 0 0,-1 1 0 0 0,1-1 0 0 0,0 0 0 0 0,0 1 0 0 0,0-1 0 0 0,0 0 0 0 0,0 0 0 0 0,0 3 0 0 0,23 40 0 0 0,-22-39 0 0 0,1 2 0 0 0,-1-1 0 0 0,0 10 0 0 0,0-11 0 0 0,-1 1 0 0 0,1 0 0 0 0,0-1 0 0 0,3 9 0 0 0,0-5 0 0 0,0 0 0 0 0,8 12 0 0 0,-8-14 0 0 0,0 0 0 0 0,0 0 0 0 0,0 0 0 0 0,4 15 0 0 0,-8-19 3 0 0,1-1-1 0 0,0 1 1 0 0,0-1 0 0 0,1 1-1 0 0,-1-1 1 0 0,0 0 0 0 0,1 1-1 0 0,-1-1 1 0 0,1 0 0 0 0,0 0-1 0 0,4 3 1 0 0,0 2-58 0 0,0 0 0 0 0,9 13 0 0 0,-14-19-56 0 0,0-1 0 0 0,0 1 0 0 0,0-1 1 0 0,0 1-1 0 0,0-1 0 0 0,0 1 0 0 0,0-1 0 0 0,0 1 0 0 0,1-1 1 0 0,-1 0-1 0 0,0 0 0 0 0,0 0 0 0 0,0 0 0 0 0,0 0 0 0 0,0 0 1 0 0,0 0-1 0 0,1 0 0 0 0,-1 0 0 0 0,0 0 0 0 0,0-1 0 0 0,0 1 1 0 0,0 0-1 0 0,2-2 0 0 0,-1 2-1060 0 0,4-9-2130 0 0,-5 7 2744 0 0,13-11-1565 0 0</inkml:trace>
  <inkml:trace contextRef="#ctx0" brushRef="#br0" timeOffset="0.99">456 90 16272 0 0,'0'0'743'0'0,"-6"-3"244"0"0,0-1 228 0 0,-4 6 5119 0 0,10 1-6256 0 0,0 1-1 0 0,1-1 1 0 0,-1 1 0 0 0,1-1-1 0 0,-1 0 1 0 0,1 1-1 0 0,0-1 1 0 0,0 0-1 0 0,0 0 1 0 0,1 0-1 0 0,-1 0 1 0 0,4 5 0 0 0,-4-7-59 0 0,0 1 0 0 0,0-1 0 0 0,1 0 0 0 0,-1 1 1 0 0,1-1-1 0 0,-1 0 0 0 0,1 0 0 0 0,-1 0 0 0 0,1 0 0 0 0,-1-1 1 0 0,1 1-1 0 0,0 0 0 0 0,0-1 0 0 0,-1 1 0 0 0,1-1 1 0 0,0 1-1 0 0,0-1 0 0 0,0 0 0 0 0,-1 0 0 0 0,1 0 0 0 0,0 0 1 0 0,0 0-1 0 0,0 0 0 0 0,3-1 0 0 0,-5 1-19 0 0,1 0 0 0 0,0 0 0 0 0,0 0 0 0 0,0 0 0 0 0,-1 0 0 0 0,1-1 0 0 0,0 1 0 0 0,-1 0 0 0 0,1 0 0 0 0,0 0 0 0 0,0-1 0 0 0,-1 1 0 0 0,1 0 0 0 0,0-1 0 0 0,-1 1 0 0 0,1-1 0 0 0,-1 1 0 0 0,1-1 0 0 0,0 1 0 0 0,0-2 0 0 0,1 0 0 0 0,1 1 12 0 0,0-1-1 0 0,0 1 1 0 0,0-1 0 0 0,0 1-1 0 0,0-1 1 0 0,0 0-1 0 0,-1 0 1 0 0,1-1 0 0 0,-1 1-1 0 0,0 0 1 0 0,1-1-1 0 0,-1 1 1 0 0,0-1 0 0 0,-1 0-1 0 0,1 0 1 0 0,0 0-1 0 0,-1 0 1 0 0,1 0 0 0 0,1-5-1 0 0,-2 3 17 0 0,-1 1 0 0 0,1 0 0 0 0,-1-1 0 0 0,0 1 0 0 0,0-1 0 0 0,0 1 0 0 0,0 0 0 0 0,-1-1 0 0 0,-1-7 0 0 0,1 10-21 0 0,0 0 1 0 0,-1 1-1 0 0,1-1 0 0 0,0 0 0 0 0,0 1 1 0 0,-1-1-1 0 0,1 1 0 0 0,-1-1 0 0 0,1 1 0 0 0,-1 0 1 0 0,0-1-1 0 0,0 1 0 0 0,1 0 0 0 0,-1 0 1 0 0,0 0-1 0 0,0 1 0 0 0,-4-2 0 0 0,-8-5 10 0 0,13 6-43 0 0,1 1 0 0 0,-1 0 0 0 0,0 0 0 0 0,0-1 0 0 0,1 1 1 0 0,-1 0-1 0 0,0 0 0 0 0,0 0 0 0 0,0 0 0 0 0,1 0 0 0 0,-1 0 0 0 0,0 0 0 0 0,0 0 1 0 0,0 0-1 0 0,1 0 0 0 0,-2 1 0 0 0,-2 0-67 0 0,-17 3-1856 0 0,7 0-3872 0 0,1 1-2518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9T05:11:45.834"/>
    </inkml:context>
    <inkml:brush xml:id="br0">
      <inkml:brushProperty name="height" value="0.053" units="cm"/>
      <inkml:brushProperty name="color" value="#FF0000"/>
    </inkml:brush>
  </inkml:definitions>
  <inkml:trace contextRef="#ctx0" brushRef="#br0">18435 4353 7460,'-7'0'1063,"2"0"-1171,-1 0 701,5 0-58,-5 0 0,8 0-140,2 0 1,-1 0-200,5 0 1,-4 0-1,4-1-118,2-3 0,-3 2 0,1-2 8,2 3 0,-3 1 0,1 0 1,2 0 30,1 0 0,-3-2 0,0 0-52,2-2 0,1-1 0,1 5 0,1-1 18,-1-3 1,1 3-1,-1-4 1,0 4-1,1 0 14,-1-3 0,1 2 0,-1-2 0,0 3 0,1-1 10,-1-2 0,2 3 1,1-3-1,2 2-41,-2 2 0,-1 0 1,-2-1-1,0-2-43,1-1 0,-1 0 0,2 4 1,1 0-1,2 0 40,-2 0 1,-1 0 0,-1 0 0,3 0-21,0 0 1,1 0 0,-5 0 0,1 0 0,-1 0 12,0 0 0,2 0 0,1 0 1,2 0-6,-2 0 0,0 0 0,0 0 0,2 1-34,-2 3 0,3-2 1,-2 2-1,0-1 1,-1-1 11,1 2 0,-2 2 1,3-3-1,-2 1 1,0-1-16,2-2 0,0-1 0,-1 1 0,0 2 32,-1 1 0,5 0 0,-1-4 0,2 2 19,-1 2 0,0-3 0,2 3 0,-2-1 0,2 0-21,2 1 1,-4 2 0,0-4 0,-1 2-46,0-1 0,1 3 1,2-2-1,-3 0 1,0 0 9,1 0 1,-4 0-1,5-2 1,-1 1 6,0 1 1,2 1-1,-4-2 1,1 1 2,3-1 1,-3 2 0,1 0 0,-1-1 0,0 0 39,3 0 1,-2 1-1,0-2 1,2 3 24,2 1 1,-3-5-1,-1 4 1,2-2-1,2 1-40,0 2 1,1-2 0,0 1 0,0 1 3,0 0 0,0-4 0,-1 2 0,1 0 0,0 0 36,0 2 1,0-4 0,-1 2 0,1-1-8,0 1 0,-4 3 1,-1-3-1,2 1 0,2 1-16,1 0 0,0-5 0,-1 4 0,1-1-46,0 4 0,0-2 0,-2-1 0,-1 0-15,-1-3 0,-2 4 1,3-1-1,-2 3 1,-1-2 23,0-2 1,-4 3 0,3-2 0,0-1-12,3 1 1,-2 4-1,0-4 1,-1 3 0,-1-1 23,1 2 0,-3-1 1,4 1-1,1-2-2,-1 2 1,-4-3 0,3 1 0,-1 2-14,-1 1 1,5-3 0,-5 0-1,1 1 1,-1-1-7,1 0 0,4-1 0,-5 3 0,1-2 0,-1 0 4,1-1 0,5 4 0,-3-3 1,0 2-26,-2-2 0,2 3 0,2-2 0,1 2 9,-1 1 0,1-1 0,-4-1 0,1-2 0,2 2-2,-2 1 0,3 1 0,-4 0 0,1 1 0,2-1 19,-2 1 0,5-5 0,-4 0 0,2 2-21,-1 1 1,2 1-1,-3 1 1,0-2 2,1-3 1,-2 3-1,3-3 1,-2 3-19,-2 2 1,2-2 0,-3-2-1,-1 0 1,1 0-24,-1 2 1,2 0 0,-2-1 0,0-2 22,-1 2 1,3-1 0,-1 1 0,-1-2 0,1 2 6,-1 1 1,5 0 0,-4-1 0,-1-2 12,2 2 1,-4 1-1,4 0 1,-2-2 0,1 0 12,-2 0 1,0 1-1,0-1 1,2 0-2,-2 0 1,-1 2 0,0 0-1,1-1 1,1-2-2,-1 2 0,-1 1 0,-1 1 0,-1-1-25,0-2 0,2 2 0,1-3 0,2 3-21,-2 1 6,-1 1 1,-2-2 0,1-1 0,-1-2 6,1 1 0,-1 1 1,0 0-1,1-2 1,-1 2 4,1 1 0,-1-3 1,0 0-1,1 0 19,-1-1 1,1 4-1,-1-2 1,0 2-3,1 1 0,-1-4 1,1 1-1,-1 0 0,0 1-4,1-2 1,-5 3-1,0-3 1,2 2-8,1-2 1,1 3 0,1-2 0,-1 0 0,1 1-5,-1-2 0,0 1 1,1 2-1,-1-2 9,1-1 1,-1 1-1,1 2 1,-1-2 1,0 0 0,1-1 1,-1 4-1,1-1 1,-1-1 4,0-2 0,1 1 0,-1 3 1,1-1 2,-1-3 1,0 3 0,-1-2-1,-1 2 1,-2 0-17,2-3 0,0 3 0,-1-4 0,0 1-18,0 0 1,-2 1 0,1 3 6,2 0 0,0 1 0,-1-2 0,0-2 0,0 0 4,2 0 1,2 2-1,-1 2 1,-1-1 0,-1 1 0,-2-1 0,0-1 0,5-1 0,-1-2 9,1 2 0,-2 1 0,-2 1 1,-1-1 14,2-3 1,0 3-1,-1-2 1,0 2-10,0 1 0,2 0 1,0 1-1,-1-2 0,-3-2 2,-2 0 0,4-1 0,-4 4-20,2 1 1,-4-5 0,2 0-80,1 2 1,-5-3-1,3 1-32,-2 2 0,-2-3 1,0 1-554,0 2-300,5-5-391,-3 6 0,3-8-1870,-5 5 549,0-5 2692,6 2 0,1-10 0,5-2 0</inkml:trace>
  <inkml:trace contextRef="#ctx0" brushRef="#br0" timeOffset="1">23906 6424 7950,'4'-12'-902,"2"1"846,1 3 1,-4-3-1,1 2 1,-1 0-1,-1-1 1182,2 2 1,1 4 122,-5-5-817,0 7 1,0-2-217,0 8 1,0 3-1,0 6 1,1 3 0,2 1-20,1 3 0,0 0 1,-4 5-1,0 0 0,0 0-71,0 0 0,-1-5 0,-4 0 1,-3-1-17,-3 0 1,-3-4 0,-1 0-1,-3-5-203,-1-6 0,-2-2 1,-5-2-1,-3 0-267,-4 0 1,1-2 0,-2-2-1,-3-4 1,-3-3 359,0-2 0,-10-4 0,-1-3 0</inkml:trace>
  <inkml:trace contextRef="#ctx0" brushRef="#br0" timeOffset="1">18671 3894 7983,'11'-1'9,"-3"-3"362,3-3-84,-9 0 1,2 3 0,-8 9 0,-6 6-152,-5 5 0,-6 6 0,-6-2 0,-4 5 0,0 3 47,-4 1 0,1 0 1,1-5-1,4 1-55,2 0 0,8 0 0,3 0 0,3-1 78,5 1 0,4 0 0,9-2 1,8-1-1,6-1-241,4 1 1,8 2 0,3 0 0,5 1-503,2 0 0,6 4 0,-1 1 0,2 1 537,1-1 0,1 4 0,0-2 0</inkml:trace>
  <inkml:trace contextRef="#ctx0" brushRef="#br0" timeOffset="2">20768 3497 6159,'0'-12'469,"-2"0"1,-1-1 1517,-1 1-1817,0 5 1,-1 4 0,-2 10 0,-2 7-8,1 4 0,-1 7 0,-7 5 0,-2 0 0,-1 2-62,-3 0 0,3-2 1,0 2-1,1-6-99,2-3 1,3 1-1,2-11 1,1-3-1,3-2 198,2-1 0,0-5 1,7-2-159,2-7 1,7-4 0,7-3 0,3-4-93,5-7 0,0-2 1,7-9-1,0-3 0,0 1-169,0-1 0,-4 2 1,3 1-1,-3 4-68,-6 8 0,-1 4 1,-8 9-1,-3 3 407,0 4 0,-5 4 1,-2 4-1,-4 6 0,-4 6 48,-5 9 0,-6 1 1,-3 6-1,0 0-108,1-1 1,-4-2 0,4 3 0,2-2-132,1-2 1,3-8 0,3-3 177,4-3 1,8-7 0,6-3 0,5-3 0,6-4-40,2-5 1,3-2-1,2-9 1,2-2-129,2-2 0,1 0 0,4-10 1,2-2-300,2-1 1,-4 0 0,2 5-1,-7 6 259,-6 7 1,0 6 0,-10 3 0,-2 7 284,-4 4 1,-6 7 0,-9 9 0,-8 6-129,-6 8 1,-6 8-1,-4 1 1,-3-1-1,1 0 172,2 2 0,3-2 0,2 2 0,3-3-224,5-7 0,3-2 0,5-5 0,4-5 42,3 0 0,2-11 0,3 2 0,4-4 0,4-4-53,0-2 1,2-1-1,2-1 1,4-5-148,-1-6 0,4-2 0,-2-5 0,2 0 0,2-1-80,0-2 1,-4 6 0,-2 2 0,-1 6 162,-3 2 0,-5 2 0,-3 5-37,-2 4 1,-2 2 0,-7 6 0,-5 4 0,-2 4 232,-1 2 0,-5 2 1,1 0-1,1-2-181,1-2 1,2 2 0,-1-4 0,2 1 0,3-2-554,4-1 0,2-7 0,4 3 272,2-2 1,3-6 335,5-1 0,6-13 0,1-5 0</inkml:trace>
  <inkml:trace contextRef="#ctx0" brushRef="#br0" timeOffset="3.03">21326 3621 8003,'1'-6'-38,"3"1"-16,5 4 0,-2 1 0,1 0 0,1 0 0,4 0 66,3 0 0,0 1 0,3 2 0,0 3 0,0-1-284,4 1 0,-4-1 0,0-2 0,-1 3 0,-1 0 272,0 4 0,-3 1 0,4 1 0</inkml:trace>
  <inkml:trace contextRef="#ctx0" brushRef="#br0" timeOffset="3.99">21574 3894 8003,'0'6'844,"0"-6"-583,-6 0 1,4-4-146,-7 8 0,1 0 1,-4 7-1,-1 3 0,0 0 1,-3 1-16,0 1 0,-1-2 0,5 4 0,-2-2-83,-2 1 0,6 0 0,-1-5 1,3 0-21,1 1 1,4-5-17,-1 0 1,8-6 0,6-2 0,3-7-135,4-4 1,5-2-1,-1 1 1,4-2-20,3-2 0,-1-2 1,3-4-1,-1 4 0,0 3 95,-2 4 1,-2 6-1,-4 1 1,-5 3 142,-2 1 1,-7 1 0,-3 3-1,-2 5 186,-2 2 0,0 7 1,-2 1-1,-2 2-190,-4-1 1,-3 1 0,0 2 0,1-1 0,3-2-90,2-2 1,1-2-1,4-3 1,0-1 68,0 0 0,5-1 0,3-2 0,3-5-32,2-3 1,3-1-1,2-1 1,0-3-95,0-5 0,0-2 1,-3-1-1,2-2-51,-2-2 1,-1 2 0,-2-3 0,-1 4-41,-3 0 193,-2 6 1,-13 7 0,-4 9-1,-4 2 1,0 1 113,1 0 0,2 2 0,0 1 0,3 2-115,1-2 1,5 0 0,-1 0 32,2 2 1,6-1 0,2-5 0,1-2 0,4-5 26,4-3 0,-1-1 0,4 0 0,-2 0-73,1 0 0,3-5 0,-2-4 1,0-2-1,0-1-111,-3 0 0,3-5 0,-1-1 0,-3 0 37,-5 0 1,2 3 0,-4 6 0,0 0-11,-3 0 0,-1 3 21,1 2 65,-2 3 1,3 2 0,-5 3 0,0 4 56,0 3 0,0 2 1,0 1-1,0 1 0,0 3 74,0 1 0,0-3 0,0 4 1,1-1 38,4 0 1,-4-3-1,3 0 208,-3-2 0,5-3 0,2-3-79,3-4 1,3-8 0,3-4 0,3-5 0,4-2-167,0-1 0,7-6 0,1 2 1,2 0-343,3-1 0,-2 6 0,6 0 0,-2 4-445,-2 2 0,-4 7 0,-1-1 0,-2 7 647,-2 8 0,-2 1 0,-1 5 0</inkml:trace>
  <inkml:trace contextRef="#ctx0" brushRef="#br0" timeOffset="11.98">22877 4576 8065,'7'-5'-211,"4"-2"1,-5-5 0,3-1 0,-2 1-1,-1-1 1,0 1 890,0 0 0,2 3 1,-4 1-433,-1-2 0,-3 5 1,-6 1-1,-5 2-203,-4 2 1,-7 2 0,1 2 0,-4 6 55,-4 5 0,2 4 0,-5 7 0,0 2 0,2 1-36,0-2 0,6-1 0,8-1 0,3 0 24,5 0 0,3-6 0,5-2 0,1-5-147,3-4 1,9 2 0,7-6-1,4-2-5,1-5 0,3-4 1,1-5-1,0-2 1,0-1-64,0-2 1,0-5-1,-5 1 1,-4-1-1,-3 2 67,-3 3 1,-3 3 277,-3 2 0,-5 6 0,-10 6 0,-7 9-29,-4 6 0,-3 5 0,-2 8 0,1 1 0,3-1-134,1-2 0,5-3 0,6-1 0,2-3 0,2-1-7,2-2 0,2-3 0,3-2 1,5-2-99,2-5 0,1-3 1,2-1-1,2-1 33,5-3 1,-2-3 0,1-4-1,-1 0-16,0-2 1,-4 4 0,2-9-1,-2 1 1,0 1 11,2 0 1,-5 4 0,-5 2 0,0 4-39,0 0 1,-4 3 63,1 7 1,-4 3 0,-4 7 0,-3 3 57,0 3 1,-3 4 0,5-1 0,-1-1 0,-1-1-39,0 1 1,5-3 0,-3 0 0,4-1-122,1-2 344,0-3 1,6-7-210,2-6 0,-1-6 0,1-7 0,2-4-9,1-4 0,1-2 0,2-2 0,1-1-123,2-3 1,3 3 0,-2-2 0,0 6 0,0 6-473,-3 2 0,-1 6 295,-2-1 1,-1 8 0,-2 1-56,-5 7 0,-1 4 1,-1 1-1,2 1 145,-1-1 1,0 2 178,1 2 0,3-2 0,5 4 0</inkml:trace>
  <inkml:trace contextRef="#ctx0" brushRef="#br0" timeOffset="12.98">23596 4874 7505,'7'-12'-1680,"-3"-1"1941,-2 1 0,-8 5 1,-2 3-1,-5 4 1,-5 5 619,-6 8 1,-7 6-1,-5 10 1,2 4-1,2 3-705,2 1 0,2 0 0,9 1 1,7-3-1,6-2-94,5-4 0,12-4 1,8-4-1,10-6-15,8-5 0,14-5 0,2-6 0,3-5-308,2-6 0,-6-6 1,-1-7-1,-8 0 62,-10 1 0,-11 4 1,-6 4-1,-7 2 1,-7 3 332,-9 3 1,-13 5 0,-14 11 0,-6 10 14,-6 8 0,2 7 0,0 9 0,3 2 0,5 1-111,6 1 1,5 3-59,4 5 0,3 0 0,6-5 0</inkml:trace>
  <inkml:trace contextRef="#ctx0" brushRef="#br0" timeOffset="13.98">19118 8781 5747,'-7'0'2037,"1"0"-1005,6 0 145,0 0-774,0-6 0,4 4 0,2-5-270,1 1 1,-3 2-1,4 3 1,2-2 1,1-1 1,1-2 0,1 4 0,-1-4 0,2 0-59,2 1 0,2-1 1,4 4-1,-1-2 1,0 1 83,-2 1 0,3 2 0,-4 0 1,1 0-47,3 0 0,-2 2 1,-1 1-1,-1 2-1,-3 2 0,3 1 1,0 5-1,0-1 0,0 0-104,-3 1 0,-1-1 0,-2 2 0,0 1 93,1 2 0,-1-1 0,-1-3 1,-1-1-1,-2 2 98,2 2 0,-1-2 0,1 3 0,-3-4-99,-1 0 0,2-1 0,-3 1 0,1-1 0,-1 1-129,-2-1 0,-2-4 0,1 0 0,1 2-147,1 1 0,0-3 0,-4 1-893,0 0 283,0 2-1289,0 2 1,0-8 2072,0-5 0,-6-5 0,-1-8 0</inkml:trace>
  <inkml:trace contextRef="#ctx0" brushRef="#br0" timeOffset="14.98">19564 8347 7860,'7'-13'-155,"0"1"1,-4 0-1,1-1 1,-1 1 1300,-2-1 0,-1 1-730,0 0 0,-1 5 1,-4 3-133,-3 2 0,1 8 1,-1 2-1,0 3-41,1 1 1,-3 2-1,5 3 1,-2 3 0,-1 5-10,1 4 1,-3 3 0,6 4 0,1-2-111,2-1 1,1-1 0,0 1 0,1-4 0,3-4-61,5-5 1,7-2 0,5-7-1,2-2-87,2-5 1,0-3 0,0-1 0,-1-1 67,1-3 1,0-3 0,0-7 0,0-3-1,-1-3-2,1-4 1,-1-1 0,-2 1 0,-4-1-341,-4 0 1,1-4 0,-8-1 0,-1-1 0,-1 1 1,-4 3 0,-2-2 0,-4 2 1,-3 5 173,-3 3 1,-5 7 0,-2 5 0,-2 1-18,-2 4 0,-1 0 0,-2 4 0,0 2 16,0 4 1,2 3 0,2 1 0,3 1-1,2-1-376,-1 1 1,2-1 0,6 0 0,0 1 0,1-1-1107,1 1 1604,2-1 0,-1 0 0,-1 1 0</inkml:trace>
  <inkml:trace contextRef="#ctx0" brushRef="#br0" timeOffset="15.98">19564 8372 6240,'-8'0'4759,"0"0"-4456,5 0 1,-1 0 0,8 0 0,4 1-37,3 3 0,7-3 1,3 4-1,4-4 1,2-1-915,2 0 0,1 0 1,-2 0-1,2-1 647,2-4 0,-4-1 0,2-7 0</inkml:trace>
  <inkml:trace contextRef="#ctx0" brushRef="#br0" timeOffset="16.97">18907 9165 6153,'7'0'-44,"-2"-1"1,-5-3 196,0-4 0,4-3 46,0-2 1,5 5 273,-5 0 0,0 3-225,-4-3 1,-1 5 0,-4-1-110,-3 3 1,1 2-1,-1 2-49,-2 1 1,-1 6 0,-1-3-66,-1 0 0,5 4 1,1-3-1,0 2 7,1-2 0,-1 3 0,-3-3 0,2 3 0,-1 2 35,3-1 1,-6 4-1,6 1 1,-3 0 0,1-1 50,-2 1 1,4 3 0,-1-2 0,0 0-67,0 0 1,3 4 0,-3-3 0,1 2-51,4 0 1,-4-5 0,2 4 0,1-1 0,2-1 33,1 0 1,0 0 0,0-3 0,0 1-56,0-1 0,0 1 0,0-1 0,0 1 0,0-1 39,0-1 0,0-1 1,0-1-1,0 2 21,0 2 1,4-2 0,1 3 0,1-4 0,-1 0 0,4 1 0,-4 1 0,2 1 1,1-1 28,-1-1 1,4-1 0,-2-1 0,2 2 0,1 1 23,0 2 0,2-1 1,1-4-1,2 1 0,-2-1 1,0-1-1,0-1 1,2-2-29,-2 2 1,3 0 0,0-1 0,0-2 0,1 0 11,0 0 1,1-4 0,2 1 0,-2-2-43,3 3 0,-4-4 0,2 3 0,-1-2 1,1-2-24,0 0 0,-1-2 0,4-1 1,-2-1-18,-2 1 0,-3 1 0,4-1 0,-1-3 0,1 1 3,0-1 1,-2-3 0,3 1-1,-3-4 1,1 0-23,-1 0 1,2-1 0,3 0 0,0-3-5,-4 0 1,4-6 0,-5 1-1,2-1 13,0 1 1,-2-3-1,3 0 1,-3-3 0,1-2 51,-1-2 0,0 5 0,2-4 1,-5 1-1,-2-1 45,-1-2 0,-2 0 1,-3-2-1,-4 1-19,-3-2 0,-2 5 0,-3 1 0,-4 3-70,-3 1 1,-5 6 0,-3 2-1,-6 3 1,-1 3-164,0 3 1,1 3-1,0 5 1,0 0-300,1 0 0,-1 0 0,1 0 0,4 1 1,2 2-689,0 1 1,4 7 1154,-2 1 0,-4 6 0,1 7 0</inkml:trace>
  <inkml:trace contextRef="#ctx0" brushRef="#br0" timeOffset="17.97">17678 10158 7960,'-19'-7'25,"3"0"1,6 4 0,3-3 291,2 0 1,-4 1-1,5-3 1,3-1 44,4-2 1,3-1-1,8 3 1,3 1-161,3-2 1,4-1 0,1 0-1,-1 1-127,1 2 1,0 5-1,0-1 1,-2 3-1,-2 1-198,-4 0 1,-4 4-1,-2 1 1,-2 2-168,-5 3 0,-3 2 1,-2 3-1,-5 2 1,-6 0 155,-7 0 1,-1-3 0,0 3-1,-1-3 126,2-2 0,-3-1 0,5-1 0,3-2 239,5 2 0,-1-4 0,6 3-145,1 0 0,3 1 0,4 0 1,4-4-1,3 1-31,2 0 1,3-3 0,2 5 0,0 0-51,0 2 0,-1 2 0,-3-1 1,-1 1-9,0-1 1,2 0-1,-8 1 1,0-1 0,-2 1 61,1-1 1,-5 0-1,3 1 1,-2-1 39,-2 1 1,-6-1-1,-2 0 1,-3 1-1,-2-1-60,1 1 1,0-2 0,-1-2 0,1-2-153,-1-1 0,1 2 0,0-4 1,-1-1-621,1-2 1,3-2 0,3-3 121,0-5 0,2-7 1,5-3-1,3-2 611,5 0 0,7 1 0,4-11 0,4 0 0</inkml:trace>
  <inkml:trace contextRef="#ctx0" brushRef="#br0" timeOffset="18.97">18187 10096 7960,'13'-7'0,"-5"-3"226,0 6 1,-7 0 0,-1 5-1,-6 3 1,-5 6 105,-2 5 1,-3 6 0,-2 8-1,0 4 1,0 3-153,3 1 0,2-1 1,4-1-1,2 0 1,1 1-275,3-2 1,2-5 0,2-1-1,4-5 1,4-5-93,6-4 1,5 0 0,4-10 0,1-2 254,0 0 0,0-4 0,-2-2 1,-2-4-42,-4-3 1,-4-1 0,-2-1 0,-2-1 0,-5-1-68,-3-1 0,-2 1 0,-5 5 0,-6 3-103,-7 2 0,-1-4 1,0 5-1,-1 3 1,0 3 0,1 7 0,4 2 1,1 1-1,6 1-376,4-1 1,4 0 0,2-1-1,4-1-659,3-2 1176,3-5 0,12 8 0,4-4 0</inkml:trace>
  <inkml:trace contextRef="#ctx0" brushRef="#br0" timeOffset="19.97">18510 10344 7960,'-6'-9'426,"-2"1"-197,-3 5 0,-2 3 0,1 9 0,0 3 1,-1 3-13,1 2 0,5 5 0,3-2 0,2 4 1,2-1-260,0-2 1,2-3 0,3-6 0,6 1 142,5-1 0,6-5 0,-3-3 1,2-3-1,-2-2-148,-1-3 0,-2-2 0,-5-5 0,-2 0 117,-5-2 0,-3-3 1,-1 4-1,-1 0-141,-3-1 1,-7 5-1,-7 0 1,0-1 0,-2 2 26,1 3 1,3-1 0,-4 1 0,2 1-888,3 2 0,6 1 0,2 1 931,1 3 0,8-3 0,4 5 0</inkml:trace>
  <inkml:trace contextRef="#ctx0" brushRef="#br0" timeOffset="20.97">18646 10096 7862,'-12'0'-137,"-1"1"0,1 3 274,0 4 0,0 3 1,3 3-1,2 1 1,1 2 1536,4-2-1733,0-1 1,4-2 0,2-1 0,4-3 89,3-3 0,7-4 0,3-4 0,1-4 0,0-6 226,-2-5 1,-4-2 0,0-2-1,-3 3-196,-5 1 0,-3-3 1,-5 5-1,-1 1 1,-3 1-188,-4 1 1,-9 7-1,-2 1 1,-2 4-384,0 1 0,6 6 1,-1 2-1,2 4 0,3 3 509,3 2 0,2 0 0,6-5 0</inkml:trace>
  <inkml:trace contextRef="#ctx0" brushRef="#br0" timeOffset="21.97">19056 10418 7866,'-13'0'459,"-3"4"0,-1 0 1,3 0 163,5 2 1,-1-3 0,4 4 0,1-1-401,-1 1 0,2-3 0,6 3 0,3-1 0,6-3-283,4-2 1,3-1 0,-3 0 0,3-1-633,2-4 0,-1 4 0,3-4 1,-3 0 691,-1 1 0,-1-5 0,-5 2 0</inkml:trace>
  <inkml:trace contextRef="#ctx0" brushRef="#br0" timeOffset="22.97">19440 10319 7842,'-12'0'1295,"-1"-4"-766,1-1 1,1 3-1,1 6 1,3 4 0,2 5-1,1 3-295,-2 5 1,5 2 0,-3 2 0,1 1 0,0 2-183,-1 1 0,0 0 0,5-5 0,3 1 0,5-1 5,2-4 1,1 1-1,1-7 1,0-5-15,4-2 1,-2-3-1,4-4 1,1 0 14,-1 0 0,-4-1 0,2-3 0,-4-6 0,0-4-26,-1-2 1,-4-6 0,-1 3 0,-1-3-115,-3-3 0,-2 3 0,-1-9 1,0 1-1,-1-2-300,-4 1 1,-1-2-1,-7 6 1,1 5 252,-1 3 0,1 7 1,0 5-1,-1 1-129,1 4 0,1 2 0,1 4 0,3 4-399,2 3 0,1 1 1,4 2-1,1 1-242,3 2 1,-1-1 898,5-3 0,6 5 0,5 1 0</inkml:trace>
  <inkml:trace contextRef="#ctx0" brushRef="#br0" timeOffset="23.97">19440 10604 7842,'-7'0'2445,"2"0"0,6 0-2367,3 0 1,5 0 0,6 0-467,1 0-90,6 0 1,-4-1 0,4-2 0,-1-3 477,1-1 0,1-1 0,2-4 0</inkml:trace>
  <inkml:trace contextRef="#ctx0" brushRef="#br0" timeOffset="33.97">19366 10517 7866,'0'7'-1909,"0"-1"2183,5-6-14,-3 0-118,3 0 1,-4 0 184,4 0 1,-3 0-34,7 0 1,-5-5 581,4 1 0,-4 0-285,4 4 1,-3 0-556,3 0 1,0 0 0,5 0 0,-1 0-328,0 0 1,1 0 0,-1 0 0,1-1-1984,-1-3 2274,0 2 0,6-9 0,2 4 0</inkml:trace>
  <inkml:trace contextRef="#ctx0" brushRef="#br0" timeOffset="34.97">19515 10455 7342,'-9'0'-1423,"1"0"1469,5 0 0,-4 0 0,5 2 0,-4 0 363,-1 2 315,4 1-72,-8-5 0,9 1-133,-7 3 1,7-1-148,-2 5 1,-3-4-369,-2 5-283,-2-7 1,4 5-219,3-3 114,3-2 467,1 3 0,1-6 479,3-3-351,-2 2 1,5-3 0,-5 3-73,3-2 0,0 3 0,-1-3 0,5 1-115,2-1 1,1 1 0,0-4 0,1 2-44,-1 2 1,-4-3 0,1 2 0,-1 0 0,0 0-33,1 0 7,-7 0 1,2 4 8,-8 0 1,-3 0 0,-5 0-1,0 1 25,-1 3 1,1-1-1,-1 4 1,1-2 71,0-2 0,-1 3 1,1-2 363,-1-1 1,6-1-483,3 2 0,8-2 0,5 2 0,3-4 0,5-3-723,3-1 1,4-4 0,1 2 777,-1-1 0,1-1 0,0-4 0</inkml:trace>
  <inkml:trace contextRef="#ctx0" brushRef="#br0" timeOffset="35.97">19515 10269 6167,'-7'0'1145,"1"-5"-884,1 3 0,2-3-26,-5 5 1,5 1-1,-3 2 46,1 1 0,2 2-195,-5-2 0,5-2 0,-2 5 0,0 0 33,1 0 0,-1-4 1,2 2-22,-1 1 0,-2 1 1,4 5-36,-3 1 0,1-5 0,4 0 0,-1 2-1,-3 1 1,2-3 0,-2 0 0,3 2 33,1 1 0,0 1 0,0 1-37,0-1 0,1-4 0,2 1 0,1 0 29,-1 2 0,-2-2 0,1-1 40,2 2 0,-1 1 3,5 1 0,-4-4 0,3 1 0,0-1-53,0-1 0,-5 0 0,3-3 19,-4 4 0,0 3 0,2 1-79,1 1 1,0-1-9,-4 1 0,0-1 0,2-1 65,2-3 1,-1-2 74,5-6 0,0 0-55,5 0 0,-1 0 1,0 0-37,1 0 0,-5 0 0,0 0 7,2 0 1,-3-4-323,1 0 209,0-6 0,-1 7 0,-1-4 0,-2 0-45,0 0 0,0 3 0,-2-4 1,0-2 3,2-1 1,1-1-1,-4 0 59,3-1 0,-2 1 1,2-1-1,-3 1 36,-1 0 3,0-1 0,0 1 0,0-1-39,0 1 0,-1 0 1,-2-1-1,-1 1-40,1-1 0,-3 1 0,1 0 0,-1-1 0,0 1-9,-1-1 1,3 5 0,-5 0 0,0 0 39,-2 1 0,2-3 1,1 5-1,-2-1 1,-1 0-99,-1 4 0,4 0 1,-1 2-211,0 0 0,-1 2 1,0 0-475,2 3 1,5 4 0,-1 0 819,3 2 0,6 1 0,2 0 0</inkml:trace>
  <inkml:trace contextRef="#ctx0" brushRef="#br0" timeOffset="36.97">19391 10530 7346,'24'-13'0</inkml:trace>
  <inkml:trace contextRef="#ctx0" brushRef="#br0" timeOffset="37.97">18597 5631 8274,'-9'1'-1426,"1"3"1442,5-2 154,-2 3-19,5-5 0,0-1-4,0-3 1,0 1-123,0-5 1,4-1-1,1-3 1,2-2 36,3-2 0,1 2 0,1-4 0,1 1 5,-1 1 0,5-6 0,2 1 0,3-2-2,4-2 1,3 0 0,-1 0-1,2-1 1,0-2-40,1 0 1,3-3-1,-2 4 1,1-2-1,-1 1 1,-2 2 1,3 1 0,-4 0 0,-1 2-44,-2 2 1,0-1 0,2 6 0,0-1-200,0-1 0,-2 4 0,-2-1 0,-2 4 1,-3 4 214,-1 2 0,4-5 0,-3 3 0</inkml:trace>
  <inkml:trace contextRef="#ctx0" brushRef="#br0" timeOffset="38.97">19031 6152 8258,'-13'6'-173,"1"1"1,0-4-314,-1 1 0,1 5 561,-1-5 1,6-2-42,3-6 0,3-3 0,2-5 1,3 0-1,3-1-16,0 1 0,4-2 0,-1-1 0,4-3-8,2-1 0,5-6 0,-3-6 0,1 1 1,5-2-13,3 1 1,1-4 0,3-5-1,1-2 19,0-2 0,2 2 0,6-2 1,2 0-1,-2 3 20,-2 2 0,-1-5 0,1 8 0,-3 0-18,-2 2 1,1 6-1,-8-1 1,-3 5 0,-1 3-124,-2 4 0,-3 5 1,-6 2-132,-2 2 1,0 7 234,-4 1 0,-7 11 0,-5 8 0</inkml:trace>
  <inkml:trace contextRef="#ctx0" brushRef="#br0" timeOffset="39.97">18832 6722 8257,'-7'0'-768,"2"-5"773,5-2 1,1-6 0,3-1 28,5-2 0,2 1 1,2-5-1,4 0 1,4-2 9,2-4 0,3-2 0,2 2 0,2-3 0,2-3-3,2 1 0,4-9 0,2 2 1,2-2 0,2-2 0,3 2 0,6-4 0,0 1 0,0 3-14,-2 1 1,-2-2 0,2 0 0,0 1-20,-1 1 1,4 2 0,-7 0 0,2 1 0,0 1-129,-1 2 1,-6 2 0,0-2 0,-4 2 3,0 1 0,-1 7 0,-1-4 0,-3 3 1,-3 3-95,0 2 1,-8-2-1,3 4 1,-3 2-64,-2 1 1,2 8 271,-6 1 0,-5 10 0,-7 3 0,-13 8 0,-5 4 0</inkml:trace>
  <inkml:trace contextRef="#ctx0" brushRef="#br0" timeOffset="40.98">18969 7454 6220,'-7'-2'2027,"3"-2"-2117,8-3 0,3-1 0,5 0 1,2-2 14,2-1 0,4-5 1,5-1-1,-1-1 1,1-1-1,1-5 88,3-2 1,3 2 0,5-8 0,2 0-23,2 0 1,-1-5 0,4-4 0,2 0 0,1-2 82,4-3 0,-3-2 1,-1-3-1,-23 25 1,1 0-14,1-1 0,1 0 0,2-1 0,0 1 0,-2 1 0,-1 1 0,1-1 1,-1 1-1,0 1 0,0 0 32,1 0 0,0-1 0,24-23 0,-24 24 0,0 0 0,24-23-25,-2 2 0,1 1 1,0-3-1,-1 3-161,1 1 0,-1 0 0,1 3 0,-2-1 1,-2 2-80,-5 5 0,-2-1 0,-2 6 0,-1 2 6,-3 1 0,-3 2 0,-5 2 0,0 3 0,-2 1-44,-2 3 0,-3 5 0,-6 3-55,1 2 0,-6 2 265,-3 7 0,-8 9 0,-3 6 0</inkml:trace>
  <inkml:trace contextRef="#ctx0" brushRef="#br0" timeOffset="41.98">19403 7578 7127,'8'-8'224,"0"-1"-134,-5 7 1,8-9-1,-2 4 1,2-2-14,1 1 0,4 0 0,2-5 0,2 0 0,3-4-69,5-4 1,-1-2 0,6-3 0,2-2 0,2-2-15,4-2 0,5-5 0,6-6 1,-24 21-1,-1 0 9,2-1 1,-1-1 0,-1 2 0,1-1 0,2-1 0,1 0 0,0-2 0,1 1 0,0-1 0,0 1 53,-1-1 1,1 1-1,-1 0 1,0 1 0,1 0-1,-1 0 1,1 1 0,0-1-7,-1 1 0,0 0 0,1-2 0,-1 0 0,24-18 0,-26 22 0,-1-1 0,1 1 1,0-2-39,-1 1 1,0 0 0,27-18-1,-5-1 1,0 2-3,-1 2 1,-3 4 0,-2 1 0,-3 2-70,-5 3 0,0 2 0,-9 4 1,-2 5-1,-3 2-204,0 1 0,-2 2 0,-1 2-89,-1 0 0,-2 7 0,-4-4-535,-4 1 886,-3 9 0,-5-3 0,0 12 0</inkml:trace>
  <inkml:trace contextRef="#ctx0" brushRef="#br0" timeOffset="42.98">20519 7727 7983,'-19'11'0,"4"-2"0,4 0 867,3 0-736,5-3 0,-1-1 0,8-6 0,4-5 0,5-6-117,3-7 1,5-6 0,8-5-1,4-8 1,4-6-55,4-4 0,-19 21 1,1-1-1,2-1 0,1-1 1,0-2-1,0-1 0,1-2 1,1 0 33,0-2 0,1 1 0,-3-2 0,1 1 0,1 0 0,1 0 0,-1 0 0,0 1 51,1 0 1,-1 1 0,-2 1 0,0 1-1,1 2 1,0 1 0,-1 1 0,-1 0 0,0 2-1,0 1 130,0 0 0,-1 1 0,22-19 0,-2 4 0,-1 4-212,-3 3 0,-2 5 0,-1-1 0,-1 3-58,-3 1 1,-2 6-1,-7 2 1,0 4 0,-2 2-863,-1 2 1,-6 0 196,1 5 1,-7 5 759,-5 7 0,-8 9 0,-3 2 0</inkml:trace>
  <inkml:trace contextRef="#ctx0" brushRef="#br0" timeOffset="43.98">21053 7714 7970,'-12'-4'72,"0"-1"0,4-2 272,4-3 1,3-1 0,2-3 0,3-1 0,4-3-145,4-1 1,5-6 0,5-5 0,5-1 0,3 0-152,2-1 1,1-1 0,4-3 0,0 2 0,0 1-49,1-2 0,4-1 0,3-1 0,0 0 0,-1 0-225,-1 0 0,-2 3 1,-2 1-1,-1 0 37,0 2 1,0-4-1,-9 8 1,0 2 10,1 3 1,-5 2 0,1-2-1,-4 5 1,-1 1-155,-2 5 0,-1 3 0,-5 0-279,-1 4 1,-5 5 608,-3 7 0,-8 6 0,-3 11 0</inkml:trace>
  <inkml:trace contextRef="#ctx0" brushRef="#br0" timeOffset="44.98">21438 7838 8007,'6'-19'331,"1"-4"0,-3 2 0,5-4 19,2-4 0,7 2 1,4-8-1,4-2 1,4-4-1,2-2 78,2 0 1,6-2-1,3 2 1,1 0-220,3 1 0,1-1 1,2 3-1,0-2 0,-1 3-131,1 0 0,-1 6 1,1 0-1,-2 0-444,-2 1 1,1 2-1,-6 5 1,-2 1-1,-4 2-296,-1 2 1,-7 5 0,2-2-1,-4 5 20,-4 3 1,-4 0 0,-4 3 641,-1-1 0,1 5 0,-1-4 0</inkml:trace>
  <inkml:trace contextRef="#ctx0" brushRef="#br0" timeOffset="45.98">22095 7578 7945,'-19'0'316,"6"-2"0,9-3 0,4-6 362,4-4 1,5-5 0,7 0 0,6-9-1,6-7-319,5-5 1,1 1 0,2-6 0,0-1-989,3-1 0,5 3 0,-2 1 0,1 1 0,1 2 629,0-2 0,2-1 0,3-6 0</inkml:trace>
  <inkml:trace contextRef="#ctx0" brushRef="#br0" timeOffset="46.98">19130 5755 8067,'-12'12'-20,"3"0"0,1 1-35,-2-1 216,5-5 55,-1-1 0,5-6 1,-2-2-1,-1-2-119,1-4 0,-2-7 1,-1-3-1,-1-1 1,-2-5-16,-2-3 1,-2-5 0,1-5-1,0-2-110,-1-2 1,-1-7 0,-1-8 0,-3-1 0,-1-6-96,-3-1 1,11 26 0,1-1 0,-1-1 0,-1 1 0,-1-3 0,0 0 68,-1-1 1,1-1 0,0-1 0,0-1-1,1 0 1,-1 0 0,1 0 0,0 0 23,-1-1 0,1 1 1,-1 2-1,1 1 1,0 3-1,-1-1 1,1 1-1,-1 0 0,1 1 1,0 0 42,-1-1 0,1 0 1,-2 1-1,-1 1 1,0-4-1,-1 1 1,1-2-1,-1 0-99,-1-1 1,-1-1-1,0-3 1,-1-1-1,-1-4 1,-1-1-1,-2-5 1,-1-1 39,-2-4 1,-1-1 0,10 21 0,0-1 0,-1 0 0,0-2 0,-1 0 0,1-1-1,0 2 1,1 0 0,1 0 0,-6-18 0,1 0-4,3 4 0,0 2 1,3 6-1,1 2 1,4 8-1,0 2 1,-5-27 134,5 10 1,4 9 0,6 7-1,0 8 1,0 5 62,0 3 1,0 2 0,0 2 0,0 5 54,0 2 1,0 6-33,0-1-489,0 7 0,2-2 1,1 8-1,2 3 376,2-1 1,1 11 0,5-3-1</inkml:trace>
  <inkml:trace contextRef="#ctx0" brushRef="#br0" timeOffset="47.98">16984 2319 8267,'-50'26'0,"5"3"-9,-1-8 0,3 4 1,-5 5-1,-4 7 1,24-15-1,-1 2 0,-2 2 1,-1 0-1,-3 3 1,0 1-1,-4 2 1,0 0-1,-2 1 0,0 1-17,-2 1 0,0-1 0,0 1 0,-1 1 0,0 1 0,-1 1 0,-2 1 0,0 1 0,-2 1 0,-1-1-162,0 1 1,-1-1 0,0 3 0,0-1 0,0-2 0,0 1 0,-1 1 0,-1 0 0,0 2-1,0 0 178,-1 0 1,-1 0 0,20-13-1,0 0 1,-1 0 0,0-1-1,0 1 1,-1 0 0,1 0-1,-1 0 1,0-1-61,0 1 1,1 0 0,-1 0 0,-3 1 0,1 2 0,-1-1-1,3-1 1,0 0 0,0 0 0,-1 0 0,0 1 0,0-1 0,0 0-1,0 1 1,0 0 89,-1-1 0,1 1 0,-1-1 0,2 1 0,1-1 0,-1 0 0,-1 0 1,0 1-1,0 0 0,-1 0 0,0 1 0,1 1-18,-1-1 0,0 1 0,0 0 0,0 0 0,0 0 1,1 0-1,-2 1 0,1 1 0,-1-1 0,0 1 0,0 0 1,0 1-1,0-1 0,0 0 0,0 0 1,0 1 1,0 1 0,-1-1-1,0 0 1,-1 0 0,1 0 0,2-1-1,0 1 1,0-1 0,0 0 0,1-1-1,-1 1-42,2-1 0,-1-1 0,0 1 0,-3 4 0,-1-1 0,0 1 1,1-1-1,0 0 0,0 0 0,-1 1 0,-1-1 0,0 1 0,0-1 1,0 0-1,1 0 41,0-2 0,0-1 0,0 1 0,2-1 0,0 1 0,0-1 0,0-1 0,0 0 0,0 0 0,0 0 0,0 1 0,-1 0 0,0-1 0,0 0 1,0 0 20,0-1 1,0 0 0,-1 0 0,1-1 0,0-1 0,1 1 0,-1-1 0,0 1 0,0-1 0,0 1 0,1-1 0,0 1-6,-1 1 1,1 0 0,-1-1 0,0-1 0,0 0-1,1-1 1,2-1 0,0-1 0,1 0 0,-19 13 0,1 0-1,1 0 1,-1 0-76,2 1 0,0 0 0,1-2 1,-1-1-1,4-1 0,-1 1 0,1-2 1,-1-1 93,0 1 1,1-1-1,1-1 1,1-1-1,0 1 1,0 0 0,1-1-1,1 0 1,2-2-1,0-1 41,3-1 0,0-1 1,3-4-1,0 0 1,1 1-1,0 0 1,2-2-1,-1 1-53,1-1 0,1-1 0,2-1 1,1-1-1,-24 19 0,5-3 1,3-2 178,5-3 0,4 2 0,2-8 0,4-2-220,0-3 1,7-7 0,4 2 0,1-3-1,1-3 329,0-3 1,2 2-1,3-6-524,1-1 0,3-2 0,1-1 132,-1 0 1,2 0 78,-2 0 0,7-11 0,-4-3 0</inkml:trace>
  <inkml:trace contextRef="#ctx0" brushRef="#br0" timeOffset="48.98">8734 8657 8317,'0'-18'-171,"-2"0"0,0-4 208,-3 1 0,1 6 1,4-1-1,0 2 1,0 1 75,0 1 0,0 6 0,0 8 0,0 9-197,0 8 1,2 7 0,0 6 0,3 8 24,-3 7 1,4 1 0,-2 10 0,-1 0-22,-2-2 1,0 8-1,2-8 1,3-3 0,1-8 52,2-6 0,2-5 0,2-10 0,1-5 115,2-7 0,5-5 0,8-7 0,5-1 0,6-3 35,6-5 0,3-6 0,5-1 1,2-1-315,1-1 0,2 4 0,-5-2 0,-2 4-393,-1 3 584,-1 4 0,-6-1 0,-1-1 0</inkml:trace>
  <inkml:trace contextRef="#ctx0" brushRef="#br0" timeOffset="49.98">8374 8731 8578,'-12'0'-167,"-1"0"0,1 0 0,-1 0 113,1 0 0,-1-4 0,1 0 0,0 1-71,-1 2 1,1 1 0,-1 0 0,2 1 74,3 3 1,-7-2 0,3 2 0,-2-3 0,-1-1 0,-2 0 4,-4 0 0,-2 0 0,-2 0 0,2 0 22,2 0 0,-7 0 0,4-1 1,-4-2-1,-1-1 26,0 1 0,-4 0 0,3 1 0,-2-2 13,-2 1 1,-2-3-1,-1 2 1,-1 0-1,1 0 33,0 0 0,-4-2 0,-1 4 1,2-3-18,2 3 0,-8-1 0,-1 0 0,0-1-16,-1 1 0,1-2 0,-1 1 0,1 1 1,-2 1-2,-2 2 1,6 0-1,-6 0 1,2 0-37,1 0 0,-5 0 0,8 0 0,-4 0 0,0 0 16,-1 0 0,2-1 1,1-2-1,3-1 20,1 1 1,2 2 0,2 1 0,-1 0 31,-1 0 0,0 0 0,3 0 0,1 0 0,0 0-35,0 0 0,0 0 1,-1 0-1,0 0-65,-4 0 1,4 1-1,-4 2 1,2 1 0,0-1 25,-1-2 0,-2 4 0,3-1 0,-2 0 9,-2 1 1,4-2 0,-2 4 0,4-1 0,0-4 42,1 0 1,0-2-1,0 0 1,0 0-15,-1 0 1,1 0 0,0 1-1,0 2 1,-1 1-7,1-1 0,1-2 0,2 0 0,1 2-1,-2 1 1,0 5 0,-3-5 0,2 0 4,3 1 1,-2-2 0,1 4-1,-1 0 1,-3-2-5,1 1 0,0 4 0,-2-4 1,-1 3-2,-1-1 0,2-4 1,5 3-1,-2 0 0,2-2-4,-2 1 1,4-1 0,-1-2-1,-1 3-1,-2 1 1,3-5 0,0 4 0,0-2-1,1 0 0,-4 0 1,4-2-1,-1 0 0,2 3 12,0-3 0,-2 1 0,3 0 0,-1 1 15,1-1 0,1 2 0,3-1 1,-2 0-1,-1 1-3,2-1 1,1 4 0,1-2-1,1-1-17,4 1 0,-4 2 1,5-3-1,0 1 1,1 1-15,0 0 0,4 0 0,-2 2 0,2-2 3,1-1 1,2 3 0,2-2 0,2 1-1,0-1 3,0-1 0,4 3 0,-1 0 5,3 2 1,1-3-1,0 0 1,1 1-1,3-1 13,5 0 1,0 2 0,1 5 0,-1 0-7,5-4 1,-1 0 0,5-5 0,-2 0-1,2 3 6,1-2 1,-2 4 0,4-4 0,1 1 1,1 0 0,1 0 1,-1 3-1,0-1 1,4-2 60,-1 2 1,1 1 0,1 1 0,2 1-66,2-1 1,-3 1 0,4-1 0,1 0 0,1-1 16,-2-2 0,7 2 0,-3-3 0,2 3 27,-1 1 1,4-3-1,-1-1 1,-1 2 0,0-1-9,1-1 1,-2 4 0,4-6 0,-2 3-26,0-1 1,6-4 0,-3 3 0,2 0 0,-1-2-26,2 1 0,-3 2 0,2-2 0,1-1-11,1 1 1,2 2 0,-1-3 0,2 2 0,2 2-39,0-3 1,2 4-1,-2-6 1,1 0 54,-2 2 0,3-5 1,0 3-1,2-2 1,1-2 15,-2 0 1,9 0 0,-3 0 0,1 0-7,1 0 0,-4 0 1,0 0-1,-2 0 1,1 0-14,2 0 1,-4 4 0,0 0-1,-1-1-27,1-2 1,-5 3 0,4 0 0,-1-1 0,1-1-18,1-2 0,2 4 0,-4 0 0,0-1 11,0-2 0,1-1 0,-5 0 1,1 0-1,-1 0 44,1 0 1,1 0 0,-4 0 0,1 0 19,0 0 0,-2 0 1,-1 0-1,-2 0 1,2 0-13,1 0 1,-2 0 0,-1 0 0,1 0-10,-2 0 1,4 0 0,-4 0 0,2 0 0,-1 0-48,2 0 1,-3 0-1,0 0 1,0 0 0,-1 0 3,0 0 1,2 0 0,-3 0 0,-2 0 16,-2 0 1,4-1 0,-1-2 0,-1-1-1,-1 0 20,-2-2 1,0 3-1,0-4 1,0 1 1,1-1 1,-3 3-1,0-5 1,-3 1-1,-2 0 18,-2-1 0,-2 1 0,-3-4 0,-1-1 1,-2 1-3,-3 0 1,0-2 0,-6-1-1,-1-3 82,-2-2 1,-5 4 0,1-5 0,-3-1 0,-1-1 9,0-2 1,-5-4-1,-4 0 1,-2 0-48,-1-1 0,0 0 0,-1-4 0,-1 4 0,-1 1 11,-1 0 1,-6-5-1,1 2 1,-3 0-129,0 3 1,-1-2-1,-1-1 1,-2 0-1,-2 3-233,-2 3 0,-2 1 0,-6 2 0,-3 2-378,-1 5 0,-2 2 658,-3 2 0,-12-1 0,-2 1 0</inkml:trace>
  <inkml:trace contextRef="#ctx0" brushRef="#br0" timeOffset="50.98">17927 2282 6053,'1'-8'160,"3"-1"-129,-3 7 171,5-4 0,-6 5 392,0-3-370,0 2 0,0-5 201,0 3 160,0 3-360,0-5 1,0 5 30,0-3 0,0 1-37,0-5-157,0 5 0,-1-2 1,-2 3-115,-1-2 1,-2 3 78,2-3 0,1-2-87,-5 2 1,4 0-1,-3 2 104,2-2 1,-5 2-1,2-5-34,-3 1 1,2 2-1,1 4 1,-2 0-13,-1 0 1,3-1-1,0-2 19,-2-1 1,-1 0-23,-1 4 0,-1 0 0,1 0 21,-1 0 1,1 0-1,-2 0-13,-2 0 0,6 0 0,-2 1 0,1 2-11,0 1 0,-2 1 0,1-2 6,-1 1 1,5 0 0,0-2 15,-2 2 1,-1-3 0,-1 3 1,-1-2-1,1-2-4,0 0 0,-1 1 0,1 2 0,-1 1-14,1-1 0,4 0 1,-1-1-12,0 2 0,-2 2 4,-2-2 0,1-2 6,0 2 1,-1-3 0,1 0 4,-1 4 0,1-4 0,0 3 0,-1-3 1,5 1 0,0 1-2,-2 1 1,3 0 0,-1-4-1,-2 0 0,3 0 0,-1 0 0,5 5 0,-2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4:37.1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30 8896 0 0,'0'0'808'0'0,"0"-1"-664"0"0,0-7-427 0 0,3-5 6417 0 0,-3 13-5853 0 0,0-1 1 0 0,1 1-1 0 0,-1-1 0 0 0,0 1 1 0 0,0-1-1 0 0,1 1 0 0 0,-1-1 1 0 0,1 1-1 0 0,-1 0 1 0 0,0-1-1 0 0,1 1 0 0 0,-1 0 1 0 0,1-1-1 0 0,-1 1 0 0 0,1 0 1 0 0,-1 0-1 0 0,1-1 0 0 0,-1 1 1 0 0,1 0-1 0 0,0 0 0 0 0,9 1-963 0 0,16 8 756 0 0,-14-3-9 0 0,-1 0-1 0 0,0 1 1 0 0,15 11-1 0 0,-18-11-2 0 0,1-1 52 0 0,0 0 0 0 0,0 0-1 0 0,1 0 1 0 0,18 7-1 0 0,14 6 26 0 0,-18-13-106 0 0,-7-2 24 0 0,0 0-1 0 0,1 2 1 0 0,-2 0 0 0 0,30 15 0 0 0,-28-12-57 0 0,-1-1 0 0 0,1 0 0 0 0,22 5 0 0 0,-18-6 0 0 0,32 14 0 0 0,-24-7 0 0 0,45 13 0 0 0,-72-26 0 0 0,13 6 0 0 0,-1 0 0 0 0,18 11 0 0 0,3 2 0 0 0,-22-13 0 0 0,8 3 19 0 0,1 1 0 0 0,-2 1-1 0 0,28 21 1 0 0,-15-9 6 0 0,51 30 0 0 0,-29-21 58 0 0,-2-2-25 0 0,14 10-4 0 0,-22-13-79 0 0,-30-19 9 0 0,-2 0 1 0 0,1 1-1 0 0,22 20 0 0 0,15 15 16 0 0,-35-32 0 0 0,-1 1 0 0 0,17 18 0 0 0,-17-15 24 0 0,1-1 0 0 0,24 17 0 0 0,-2 0 75 0 0,92 66 181 0 0,-88-68-209 0 0,-10-8 37 0 0,55 31 1 0 0,42 17 86 0 0,-124-68-180 0 0,0 0 1 0 0,0 0-1 0 0,0-1 1 0 0,9 2-1 0 0,-10-2 6 0 0,0-1-1 0 0,-1 0 0 0 0,1 1 0 0 0,0 0 1 0 0,-1 0-1 0 0,0 1 0 0 0,1-1 0 0 0,6 6 1 0 0,-7-4 16 0 0,0-1 1 0 0,0 0-1 0 0,0 0 1 0 0,0-1-1 0 0,0 1 1 0 0,8 3 0 0 0,2 0 48 0 0,-5-1-52 0 0,0 1-1 0 0,14 10 1 0 0,-10-6 12 0 0,8 3-32 0 0,18 5-47 0 0,-36-17 19 0 0,3 4 1 0 0,127 81 161 0 0,-116-72-57 0 0,9 5-22 0 0,16 5 85 0 0,-16-6-73 0 0,-1-6-66 0 0,-2 1 1 0 0,1 2-1 0 0,-2 0 1 0 0,27 24-1 0 0,-42-33-1 0 0,0 0-1 0 0,0-1 0 0 0,0 0 1 0 0,1 0-1 0 0,16 7 0 0 0,-12-6 23 0 0,-1 1 0 0 0,15 11 0 0 0,13 7-32 0 0,63 22-4 0 0,-94-42-24 0 0,0 0 0 0 0,12 10 1 0 0,9 5 70 0 0,-6-5-69 0 0,-18-11 13 0 0,0-1 1 0 0,0 1 0 0 0,1-1 0 0 0,10 4-1 0 0,14 6 30 0 0,25 8 22 0 0,-48-19-43 0 0,-2-1 0 0 0,0 0 0 0 0,0 1 0 0 0,0 0 0 0 0,5 3 0 0 0,-6-3 0 0 0,18 6 0 0 0,-17-7 0 0 0,16 8 0 0 0,-17-8 0 0 0,12 10 0 0 0,-14-10 0 0 0,12 7 0 0 0,-10-8 0 0 0,1 0 0 0 0,9 5 0 0 0,23 7 0 0 0,-14-6 0 0 0,13 7 0 0 0,-32-11 0 0 0,18 5-10 0 0,-14-6-15 0 0,-5-1 22 0 0,-1 1 0 0 0,0-1 0 0 0,1 1-1 0 0,-1-1 1 0 0,0 1 0 0 0,0 0 0 0 0,1 0-1 0 0,2 2 1 0 0,6 6 3 0 0,-5-3 0 0 0,4-2 0 0 0,0 1-10 0 0,1 1-33 0 0,0 2 22 0 0,-1-4-22 0 0,4-2 30 0 0,-14-2 13 0 0,17 9 2 0 0,-9-5-2 0 0,1 1 0 0 0,-3 0 0 0 0,12 6 0 0 0,-3-4 0 0 0,-7-6-10 0 0,-2 1-43 0 0,-6-2 49 0 0,1 1 1 0 0,-1-1 0 0 0,0 0 0 0 0,1 0 0 0 0,-1 1-1 0 0,1-1 1 0 0,-1 0 0 0 0,1 0 0 0 0,-1 0 0 0 0,1 0 0 0 0,-1 0-1 0 0,1 1 1 0 0,-1-1 0 0 0,0 0 0 0 0,1 0 0 0 0,-1 0-1 0 0,1 0 1 0 0,-1 0 0 0 0,1 0 0 0 0,0-1 0 0 0,0 1-72 0 0,-1 3-288 0 0,-1 7 270 0 0,-4 2 24 0 0,1 0 55 0 0,2-8 14 0 0,0-1 0 0 0,1 1 0 0 0,0 0 0 0 0,-1 0 0 0 0,1 0 0 0 0,0 0 0 0 0,0 5 0 0 0,0 4 0 0 0,1-6-12 0 0,0-5 7 0 0,0 1-1 0 0,-1-1 1 0 0,1 0 0 0 0,0 1-1 0 0,-1-1 1 0 0,1 0-1 0 0,-1 0 1 0 0,0 1-1 0 0,0-1 1 0 0,0 0-1 0 0,0 0 1 0 0,-1 3 0 0 0,-1 1-7 0 0,1 0 0 0 0,0 0 0 0 0,0 0 0 0 0,1 1 0 0 0,-1 6 1 0 0,1-6-1 0 0,-1 0 0 0 0,1 0 1 0 0,-5 12-1 0 0,-1-1 12 0 0,7-13 0 0 0,0 0 0 0 0,-2 10-12 0 0,-7 21 0 0 0,5-25 4 0 0,1 1 0 0 0,1 0 0 0 0,0-1 0 0 0,-1 16 0 0 0,3-20 8 0 0,-1-1 0 0 0,0 0 0 0 0,0 0 0 0 0,-3 9 0 0 0,-4 18 0 0 0,6-16 68 0 0,-1 0 0 0 0,-11 30-1 0 0,0 7-168 0 0,-25 94-132 0 0,5-18 135 0 0,-21 111 15 0 0,25-126 63 0 0,1-2-85 0 0,0 0-18 0 0,17-67 8 0 0,-21 58 0 0 0,7-45 55 0 0,17-40 32 0 0,0 0 1 0 0,-5 23-1 0 0,-34 94 17 0 0,11-36-63 0 0,17-48 22 0 0,10-30 46 0 0,-8 32 0 0 0,-8 25-51 0 0,18-60 47 0 0,1-1 0 0 0,2 1-1 0 0,-1 0 1 0 0,2 0 0 0 0,1 0 0 0 0,-2 26 0 0 0,-2 26-97 0 0,7-66 104 0 0,-1 0 0 0 0,-1 1 0 0 0,1-1 0 0 0,-1 0 0 0 0,-2 5 0 0 0,-6 19-43 0 0,-32 132 35 0 0,15-74 1 0 0,5-23-60 0 0,2 8-138 0 0,-4 24 74 0 0,-1-4 76 0 0,18-62 58 0 0,-12 30 0 0 0,5-16 0 0 0,-20 75 0 0 0,-14 45 0 0 0,38-130 0 0 0,-5 34 0 0 0,-2 5 0 0 0,11-47 0 0 0,0-1 0 0 0,-2 33 0 0 0,7-49 0 0 0,-1 0 0 0 0,-4 16 0 0 0,3-15 0 0 0,0 0 0 0 0,-1 12 0 0 0,-10 59 0 0 0,2-15 0 0 0,-2 4 0 0 0,1-2 0 0 0,10-50 0 0 0,-8 31 0 0 0,-1 2 0 0 0,-4 19 0 0 0,10-33 0 0 0,-14 49 0 0 0,4-23 0 0 0,7-31-2 0 0,7-23 15 0 0,-1 1 0 0 0,0-1 1 0 0,0 0-1 0 0,-9 15 0 0 0,-15 39 62 0 0,27-63-70 0 0,-1 1 0 0 0,1-1 0 0 0,-1 1-1 0 0,1 0 1 0 0,-1-1 0 0 0,1 1 0 0 0,0 0 0 0 0,-1 0 0 0 0,1-1 0 0 0,0 1 0 0 0,-1 0-1 0 0,1 0 1 0 0,0-1 0 0 0,0 1 0 0 0,0 0 0 0 0,0 0 0 0 0,0 0 0 0 0,0 1-1 0 0,0 1 11 0 0,-3 11 17 0 0,-10 32 10 0 0,2-16-42 0 0,5-18 0 0 0,-8 9 0 0 0,11-17 0 0 0,1 1 0 0 0,-1-1 0 0 0,1 0 0 0 0,0 1 0 0 0,0 0 0 0 0,0-1 0 0 0,-1 6 0 0 0,-1 1 0 0 0,2-4 15 0 0,1 0-1 0 0,-1 0 1 0 0,0 13-1 0 0,2-14 18 0 0,-1 0 0 0 0,0 1-1 0 0,0-1 1 0 0,-4 12-1 0 0,-11 38 177 0 0,14-51-179 0 0,0 0-1 0 0,1 1 0 0 0,0-1 0 0 0,-1 11 0 0 0,2-12-20 0 0,-1 0 0 0 0,0 1 1 0 0,1-1-1 0 0,-2 0 0 0 0,1 1 0 0 0,-2 3 0 0 0,1-2-7 0 0,0-1 0 0 0,0 0 1 0 0,1 1-1 0 0,0-1 1 0 0,0 1-1 0 0,0 0 0 0 0,0 10 1 0 0,-3 21-3 0 0,3-32 1 0 0,1 0 0 0 0,0 0 0 0 0,0-1 0 0 0,0 1 0 0 0,1 7 0 0 0,-1-8 0 0 0,1 0 0 0 0,-1 1 0 0 0,0-1 0 0 0,0 1 0 0 0,0-1 0 0 0,-1 1 0 0 0,-1 4 0 0 0,2-8 0 0 0,-1 0 0 0 0,1 0 0 0 0,0 0 0 0 0,-1 0 0 0 0,1 0 0 0 0,0 0 0 0 0,0 0 0 0 0,0 0 0 0 0,-1 0 0 0 0,1 0 0 0 0,0 0 0 0 0,0 0 0 0 0,1 0 0 0 0,-1 0 0 0 0,0 0 0 0 0,0 0 0 0 0,0 0 0 0 0,1 2 0 0 0,1 4 0 0 0,-1-3-106 0 0,-1 2 186 0 0,-1-2-3091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18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0 6448 0 0,'0'0'498'0'0,"-2"0"-327"0"0,-2 0 954 0 0,0 0 0 0 0,-1 1 0 0 0,1-1 0 0 0,0 1 0 0 0,0 0 0 0 0,-1 0 0 0 0,1 1-1 0 0,0-1 1 0 0,0 1 0 0 0,-6 3 0 0 0,5-1-477 0 0,0-1 1 0 0,0 1-1 0 0,1 0 0 0 0,-1 0 0 0 0,1 1 0 0 0,-7 8 0 0 0,0 4-338 0 0,0 1-1 0 0,1 0 0 0 0,-11 31 0 0 0,17-39 177 0 0,-4 13-308 0 0,1 1 0 0 0,-7 41 0 0 0,13-60-161 0 0,-2 21 53 0 0,1 1-1 0 0,1 0 1 0 0,3 30 0 0 0,0-36-71 0 0,0 0 0 0 0,2 0 0 0 0,0-1 0 0 0,2 1 1 0 0,0-1-1 0 0,1 0 0 0 0,1-1 0 0 0,1 0 1 0 0,1 0-1 0 0,1-1 0 0 0,19 27 0 0 0,-21-34-219 0 0,1-1-1 0 0,0 0 0 0 0,0 0 1 0 0,1-1-1 0 0,0-1 0 0 0,17 11 1 0 0,17 4-6289 0 0,-8-7-1457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18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1 20071 0 0,'0'0'1518'0'0,"-1"2"-1025"0"0,-17 36 458 0 0,13-25 683 0 0,-13 20 0 0 0,-24 42-567 0 0,-3 0-594 0 0,-1 2-131 0 0,8-12-948 0 0,29-48 324 0 0,-1 0-1 0 0,0-1 1 0 0,-19 23-1 0 0,24-32 105 0 0,0-1-1 0 0,0 1 1 0 0,1 0-1 0 0,0 0 1 0 0,-4 12 0 0 0,8-18 44 0 0,0 0-142 0 0,1 6 248 0 0,8-1-4 0 0,-2-4 73 0 0,0-1 0 0 0,0 1 0 0 0,0-1 0 0 0,1 0-1 0 0,-1-1 1 0 0,0 0 0 0 0,0 0 0 0 0,0 0 0 0 0,1-1-1 0 0,-1 0 1 0 0,7-2 0 0 0,14-5 253 0 0,37-14 0 0 0,-62 21-272 0 0,158-71 136 0 0,-142 60-728 0 0,-17 11-676 0 0,4-9-3800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19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5064 0 0,'0'4'120'0'0,"1"-4"-102"0"0,-1 1-1 0 0,0 0 1 0 0,0 0 0 0 0,0-1 0 0 0,0 1-1 0 0,-1 0 1 0 0,1-1 0 0 0,0 1 0 0 0,0 0-1 0 0,0-1 1 0 0,0 1 0 0 0,-1 0-1 0 0,1-1 1 0 0,0 1 0 0 0,-1 0 0 0 0,1-1-1 0 0,0 1 1 0 0,-1-1 0 0 0,1 1 0 0 0,-1-1-1 0 0,1 1 1 0 0,-2 0 0 0 0,1 1 630 0 0,1-1 0 0 0,-1 1 0 0 0,0 0 0 0 0,0 0 0 0 0,1 0 0 0 0,-1 0 0 0 0,1 0 0 0 0,0 0 0 0 0,-1 0 0 0 0,1 0 0 0 0,0 0 0 0 0,0 0 0 0 0,0 0 1 0 0,1 0-1 0 0,-1 0 0 0 0,0 0 0 0 0,1 0 0 0 0,-1 0 0 0 0,1-1 0 0 0,0 1 0 0 0,-1 0 0 0 0,1 0 0 0 0,0 0 0 0 0,2 2 0 0 0,14 20 3943 0 0,1-5-4184 0 0,17 12 757 0 0,-16-16-728 0 0,-1 2 1 0 0,-1 0-1 0 0,28 37 0 0 0,-35-40-294 0 0,26 42 95 0 0,-33-49-285 0 0,1 0 0 0 0,-1 0 0 0 0,0 0-1 0 0,-1 0 1 0 0,0 1 0 0 0,2 11 0 0 0,-4-18 24 0 0,2 12-555 0 0,0 0 0 0 0,-1 0 0 0 0,-1 0 0 0 0,0 0 1 0 0,-1 0-1 0 0,-2 12 0 0 0,-3 5-8744 0 0</inkml:trace>
  <inkml:trace contextRef="#ctx0" brushRef="#br0" timeOffset="1">667 152 7832 0 0,'-6'-4'10931'0'0,"2"70"-4653"0"0,2-44-6240 0 0,1 0 1 0 0,1 0-1 0 0,2 24 0 0 0,-1-35-117 0 0,0 1 1 0 0,-1 15-1 0 0,-1-5-1842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19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13760 0 0,'0'0'1388'0'0,"2"2"-1276"0"0,2 3-102 0 0,-2-2-21 0 0,1 0 0 0 0,0 0 1 0 0,-1 0-1 0 0,1 0 0 0 0,5 3 0 0 0,-2-1-352 0 0,0-1 0 0 0,0 1 0 0 0,7 9 0 0 0,-9-9 19 0 0,1-1 0 0 0,0 1 0 0 0,-1-1 0 0 0,10 6 0 0 0,-9-7 214 0 0,1 1 1 0 0,-1-1-1 0 0,0 1 0 0 0,0 1 1 0 0,0-1-1 0 0,0 1 0 0 0,-1 0 1 0 0,0 0-1 0 0,0 0 0 0 0,0 0 1 0 0,5 11-1 0 0,-2 0 1171 0 0,-1 1 1 0 0,9 33-1 0 0,-7-21 334 0 0,-3-5 37 0 0,-1-1 1 0 0,0 1 0 0 0,-2 0 0 0 0,-1 38 1439 0 0,0-65-2602 0 0,57-150 1159 0 0,-39 111-1021 0 0,-12 26-235 0 0,13-20 375 0 0,-19 34-226 0 0,1 2-283 0 0,-1 0 0 0 0,1 0 0 0 0,0 1 0 0 0,0-1 0 0 0,0 0 0 0 0,-1 1 0 0 0,1 0 0 0 0,0-1 0 0 0,-1 1 0 0 0,1 0 0 0 0,0 0 0 0 0,-1 0 0 0 0,1 0 0 0 0,-1 0 0 0 0,1 0 0 0 0,-1 0 0 0 0,0 0 0 0 0,2 2 0 0 0,1 3-44 0 0,1 0 0 0 0,-2 0-1 0 0,6 10 1 0 0,8 12-853 0 0,8 3-1760 0 0,-8-12-3392 0 0,-1-4-1401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20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209 294 16783 0 0,'-1'-2'770'0'0,"-1"0"-652"0"0,0 1 0 0 0,0-1 0 0 0,1 0 0 0 0,-1 1 0 0 0,0-1 0 0 0,-1 1 1 0 0,1 0-1 0 0,-4-2 0 0 0,-9-7-127 0 0,13 9 185 0 0,0-1 0 0 0,-1 1-1 0 0,1 0 1 0 0,-1 0 0 0 0,1 0-1 0 0,-1 0 1 0 0,1 0-1 0 0,-1 0 1 0 0,1 1 0 0 0,-1 0-1 0 0,-3-1 1 0 0,-14-3 1484 0 0,17 3-1581 0 0,-1 0 0 0 0,1 0 0 0 0,-1 1-1 0 0,0-1 1 0 0,1 1 0 0 0,-1 0 0 0 0,1 0-1 0 0,-1 0 1 0 0,0 0 0 0 0,1 0-1 0 0,-1 1 1 0 0,1 0 0 0 0,-1 0 0 0 0,1 0-1 0 0,-1 0 1 0 0,1 0 0 0 0,0 1 0 0 0,-1-1-1 0 0,1 1 1 0 0,0 0 0 0 0,0 0 0 0 0,0 0-1 0 0,0 1 1 0 0,1-1 0 0 0,-1 1 0 0 0,1-1-1 0 0,-1 1 1 0 0,1 0 0 0 0,0 0 0 0 0,0 0-1 0 0,0 0 1 0 0,0 0 0 0 0,1 0 0 0 0,-3 6-1 0 0,2 1-41 0 0,-1 0-1 0 0,1 0 0 0 0,1 0 1 0 0,0 0-1 0 0,0 0 0 0 0,1 0 1 0 0,0 1-1 0 0,1-1 0 0 0,0 0 1 0 0,1 0-1 0 0,4 19 0 0 0,-5-26-36 0 0,0 0 0 0 0,0 0 0 0 0,0 0 0 0 0,-1 0 0 0 0,1 0 0 0 0,-1 4 0 0 0,2 5 0 0 0,-1-12-50 0 0,0 1 0 0 0,0 0-1 0 0,0 0 1 0 0,0 0 0 0 0,0-1-1 0 0,0 1 1 0 0,0 0 0 0 0,0-1-1 0 0,0 1 1 0 0,1-1 0 0 0,-1 0-1 0 0,0 1 1 0 0,0-1 0 0 0,1 0-1 0 0,-1 0 1 0 0,0 1 0 0 0,0-1-1 0 0,1 0 1 0 0,-1 0 0 0 0,0-1-1 0 0,1 1 1 0 0,-1 0 0 0 0,2-1-1 0 0,0 1-45 0 0,1-1 0 0 0,-1 0 0 0 0,1 0 0 0 0,-1 0 0 0 0,1 0 0 0 0,-1-1 0 0 0,6-2 0 0 0,-1-3 86 0 0,1-1-1 0 0,-1 0 0 0 0,0 0 0 0 0,-1-1 0 0 0,13-19 1 0 0,-11 15 288 0 0,21-23 0 0 0,14-11 1800 0 0,-39 41-2000 0 0,2 1 270 0 0,-7 5-337 0 0,1 0 0 0 0,0 0 0 0 0,-1 0 0 0 0,1 0 0 0 0,-1 1-1 0 0,1-1 1 0 0,-1 0 0 0 0,1 1 0 0 0,0-1 0 0 0,-1 0 0 0 0,1 1 0 0 0,-1-1 0 0 0,0 0 0 0 0,1 1 0 0 0,-1-1-1 0 0,1 1 1 0 0,0 0 0 0 0,5 7-94 0 0,-1 0-1 0 0,1 0 1 0 0,-1 1-1 0 0,-1-1 1 0 0,6 15 0 0 0,-5-13-368 0 0,-1 0 1 0 0,2 0 0 0 0,12 19 0 0 0,-3-10-862 0 0,1-1-51 0 0</inkml:trace>
  <inkml:trace contextRef="#ctx0" brushRef="#br0" timeOffset="1">852 1 19263 0 0,'-1'1'1744'0'0,"1"-1"-1732"0"0,-1 1-1 0 0,1-1 1 0 0,0 1 0 0 0,0-1-1 0 0,-1 0 1 0 0,1 1-1 0 0,0-1 1 0 0,-1 1-1 0 0,1-1 1 0 0,-1 0 0 0 0,1 0-1 0 0,-1 1 1 0 0,1-1-1 0 0,0 0 1 0 0,-1 0-1 0 0,1 1 1 0 0,-1-1 0 0 0,1 0-1 0 0,-1 0 1 0 0,1 0-1 0 0,-1 0 1 0 0,1 0-1 0 0,-1 0 1 0 0,1 0 0 0 0,-1 0-1 0 0,1 0 1 0 0,-2 0-1 0 0,0 0 9 0 0,-4 3 400 0 0,1-1-1 0 0,-1 1 0 0 0,1 0 0 0 0,0 1 0 0 0,0-1 1 0 0,0 1-1 0 0,0 0 0 0 0,0 0 0 0 0,1 1 0 0 0,0-1 1 0 0,0 1-1 0 0,0 0 0 0 0,-3 6 0 0 0,-4 8-7 0 0,0 1 1 0 0,-9 29-1 0 0,-1 0-222 0 0,13-32-274 0 0,1 1 0 0 0,1-1 0 0 0,0 1 0 0 0,-5 33-1 0 0,9-36-1188 0 0,0 24 1 0 0,3-25-1500 0 0,4-4-5681 0 0</inkml:trace>
  <inkml:trace contextRef="#ctx0" brushRef="#br0" timeOffset="2">826 25 3680 0 0,'2'1'19390'0'0,"3"4"-18726"0"0,1 0 0 0 0,0-1 0 0 0,11 6 0 0 0,11 8 309 0 0,-10-4-719 0 0,0 0 0 0 0,-1 1-1 0 0,0 2 1 0 0,-2-1 0 0 0,0 2-1 0 0,18 26 1 0 0,7 10-193 0 0,-23-33-21 0 0,22 38-1 0 0,-32-47-124 0 0,27 56-2134 0 0,-34-65 291 0 0,-4 2-496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20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1 687 14280 0 0,'0'0'2998'0'0,"2"0"-1363"0"0,118-4 5963 0 0,-72-1-6504 0 0,-36 3-873 0 0,0 1-1 0 0,22 0 0 0 0,1 5-122 0 0,-24-2-88 0 0,0-1-1 0 0,1 0 0 0 0,15-1 1 0 0,44-10-995 0 0,-41 4-2501 0 0,-13 3-1004 0 0,9-3-3879 0 0</inkml:trace>
  <inkml:trace contextRef="#ctx0" brushRef="#br0" timeOffset="1">933 0 17159 0 0,'5'9'1834'0'0,"0"2"-1893"0"0,-2-4 300 0 0,1 1-1 0 0,-1 0 1 0 0,0 0 0 0 0,-1 0-1 0 0,0 0 1 0 0,0 0 0 0 0,0 11-1 0 0,-2 26 1596 0 0,-1-22-924 0 0,0 0 0 0 0,2 0 0 0 0,7 40 0 0 0,-2-35-160 0 0,4 57 0 0 0,-8-62-422 0 0,7 28 0 0 0,-5-28-169 0 0,2 27 1 0 0,-4-18-67 0 0,1-1-53 0 0,-2 1 1 0 0,-2 0 0 0 0,-6 48-1 0 0,2-52-95 0 0,-6 31-153 0 0,9-38-253 0 0,-2 0 0 0 0,0 0 0 0 0,-2 0 0 0 0,0 0 0 0 0,-1-1 0 0 0,-12 24 0 0 0,-2-7-1125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21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21191 0 0,'0'0'2127'0'0,"2"0"-1946"0"0,18 1 205 0 0,25 5 1 0 0,-23-3 252 0 0,29 1 1 0 0,88-9-461 0 0,-115 2-1089 0 0,0 0 0 0 0,0-2 0 0 0,40-13 0 0 0,-30 5-7132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21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17503 0 0,'0'0'1588'0'0,"0"2"-1304"0"0,1 12 442 0 0,0 1 0 0 0,6 23 0 0 0,-4-23 431 0 0,-1-1 0 0 0,2 27 1 0 0,4 79 535 0 0,0-28-1077 0 0,2 5-349 0 0,1 26-285 0 0,-7-23-42 0 0,-4-98-260 0 0,11-23-1260 0 0,-6 10 1579 0 0,7-18-6 0 0,19-33 1 0 0,-28 55-14 0 0,1 1 1 0 0,0 0 0 0 0,0 0 0 0 0,1 1 0 0 0,-1-1 0 0 0,1 1-1 0 0,8-7 1 0 0,-3 2 19 0 0,-8 8 0 0 0,0 0 0 0 0,-1 0 0 0 0,1 0 0 0 0,0 0 0 0 0,0 0 0 0 0,0 1 0 0 0,1-1 0 0 0,-1 1 0 0 0,0 0 0 0 0,1-1 0 0 0,-1 1 0 0 0,0 0 0 0 0,4-1 0 0 0,-4 2 5 0 0,-2-1-2 0 0,1 1 0 0 0,-1-1 0 0 0,1 1 0 0 0,0 0 0 0 0,-1 0-1 0 0,1-1 1 0 0,0 1 0 0 0,-1 0 0 0 0,1 0 0 0 0,0 0 0 0 0,-1-1-1 0 0,1 1 1 0 0,0 0 0 0 0,-1 0 0 0 0,1 0 0 0 0,0 0 0 0 0,-1 0 0 0 0,1 0-1 0 0,0 1 1 0 0,-1-1 0 0 0,1 0 0 0 0,0 0 0 0 0,0 1 0 0 0,12 8 58 0 0,-12-7-7 0 0,1-1 0 0 0,0 2 0 0 0,-1-1 0 0 0,1 0 1 0 0,-1 0-1 0 0,0 0 0 0 0,1 1 0 0 0,-1-1 0 0 0,0 1 0 0 0,-1-1 1 0 0,1 1-1 0 0,0-1 0 0 0,-1 1 0 0 0,1-1 0 0 0,-1 1 0 0 0,0 0 0 0 0,0-1 1 0 0,0 1-1 0 0,0 3 0 0 0,-1-2 19 0 0,0 0 1 0 0,-1 0-1 0 0,1 0 1 0 0,-1 0-1 0 0,0 0 1 0 0,0 0 0 0 0,0 0-1 0 0,0-1 1 0 0,0 1-1 0 0,-1-1 1 0 0,-4 5-1 0 0,-4 4-50 0 0,-19 16-1 0 0,25-24-23 0 0,1-1 0 0 0,-1 1 0 0 0,0-1 0 0 0,0 0 0 0 0,-1-1-1 0 0,1 1 1 0 0,-10 2 0 0 0,2-1-755 0 0,0-1 0 0 0,0-1 0 0 0,-15 2 0 0 0,23-4 242 0 0,0 0-1 0 0,0-1 1 0 0,1 1-1 0 0,-1-1 1 0 0,0 0 0 0 0,0 0-1 0 0,1 0 1 0 0,-1-1-1 0 0,0 1 1 0 0,1-1-1 0 0,0 0 1 0 0,-6-4-1 0 0,0-3-7196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22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30 20127 0 0,'0'0'1538'0'0,"-1"1"-1054"0"0,-9 32-298 0 0,8-30-89 0 0,1 0 0 0 0,0 0 0 0 0,1 0-1 0 0,-1 0 1 0 0,1 1 0 0 0,-1-1 0 0 0,1 0-1 0 0,0 0 1 0 0,0 1 0 0 0,0-1 0 0 0,1 0-1 0 0,-1 0 1 0 0,2 6 0 0 0,-1-7-29 0 0,-1 1 0 0 0,1-1 0 0 0,0 0-1 0 0,0 0 1 0 0,0 0 0 0 0,0 0 0 0 0,0 0 0 0 0,0 0 0 0 0,0 0 0 0 0,0-1-1 0 0,1 1 1 0 0,-1 0 0 0 0,1 0 0 0 0,-1-1 0 0 0,1 1 0 0 0,0-1 0 0 0,0 0 0 0 0,0 0-1 0 0,2 2 1 0 0,-4-3-58 0 0,1 0 1 0 0,-1 0-1 0 0,0 0 0 0 0,0 0 0 0 0,0 1 0 0 0,1-1 0 0 0,-1 0 0 0 0,0 0 0 0 0,0 0 1 0 0,0 0-1 0 0,1 1 0 0 0,-1-1 0 0 0,0 0 0 0 0,0 0 0 0 0,0 0 0 0 0,0 0 0 0 0,0 1 1 0 0,0-1-1 0 0,1 0 0 0 0,-1 0 0 0 0,0 1 0 0 0,0-1 0 0 0,0 0 0 0 0,0 0 1 0 0,0 0-1 0 0,0 1 0 0 0,0-1 0 0 0,0 0 0 0 0,0 0 0 0 0,0 1 0 0 0,0-1-2 0 0,0 0-1 0 0,0 0 1 0 0,0 1-1 0 0,0-1 0 0 0,0 0 1 0 0,0 0-1 0 0,0 0 1 0 0,0 0-1 0 0,0 1 0 0 0,0-1 1 0 0,0 0-1 0 0,0 0 1 0 0,0 0-1 0 0,0 0 0 0 0,0 1 1 0 0,0-1-1 0 0,1 0 1 0 0,-1 0-1 0 0,0 0 0 0 0,0 0 1 0 0,0 0-1 0 0,0 1 1 0 0,0-1-1 0 0,0 0 1 0 0,0 0-1 0 0,1 0 0 0 0,-1 0 1 0 0,0 0-1 0 0,0 0 1 0 0,0 0-1 0 0,0 0 0 0 0,1 0 1 0 0,-1 0-1 0 0,0 1 1 0 0,0-1-1 0 0,0 0 0 0 0,0 0 1 0 0,1 0-1 0 0,-1 0 1 0 0,0 0-1 0 0,0 0 0 0 0,0 0 1 0 0,1 0-1 0 0,7 0 146 0 0,-6 1-106 0 0,1-1 0 0 0,0 0 0 0 0,0 0 0 0 0,0 0 0 0 0,0 0 0 0 0,0 0 0 0 0,0-1 0 0 0,-1 1 0 0 0,5-2 0 0 0,-4 1 10 0 0,0-1 0 0 0,0 1 0 0 0,-1-1 0 0 0,1 0 1 0 0,-1 1-1 0 0,1-1 0 0 0,-1 0 0 0 0,0-1 0 0 0,0 1 0 0 0,0 0 0 0 0,0-1 0 0 0,0 1 1 0 0,-1-1-1 0 0,3-2 0 0 0,-3 0 72 0 0,1 0 0 0 0,-1 0 0 0 0,1 0 1 0 0,-2-1-1 0 0,1 1 0 0 0,0 0 0 0 0,-1-10 0 0 0,-1 13-91 0 0,1-1 0 0 0,-1 1-1 0 0,1-1 1 0 0,-1 1-1 0 0,0-1 1 0 0,0 1-1 0 0,0-1 1 0 0,0 1-1 0 0,0 0 1 0 0,0-1-1 0 0,-1 1 1 0 0,1 0-1 0 0,-1 0 1 0 0,0 0-1 0 0,0 0 1 0 0,1 0 0 0 0,-1 1-1 0 0,-3-3 1 0 0,-19-12-1500 0 0,-1 6-6089 0 0,9 4-1014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23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17 14312 0 0,'0'0'654'0'0,"-1"-2"-11"0"0,-4-6 4129 0 0,-2 4-3348 0 0,6 4-1344 0 0,0-1 0 0 0,0 1 0 0 0,1 0-1 0 0,-1-1 1 0 0,0 1 0 0 0,0 0 0 0 0,0 0 0 0 0,0 0 0 0 0,0 0 0 0 0,0 0 0 0 0,0 0 0 0 0,0 0 0 0 0,0 0 0 0 0,0 0 0 0 0,0 0 0 0 0,0 0 0 0 0,0 0 0 0 0,0 1 0 0 0,1-1 0 0 0,-3 1 0 0 0,2 0-29 0 0,-1 0 0 0 0,0 0 0 0 0,1 1 1 0 0,-1-1-1 0 0,1 0 0 0 0,-1 1 0 0 0,1-1 1 0 0,0 1-1 0 0,-2 2 0 0 0,-2 4 12 0 0,1 0 0 0 0,0 1-1 0 0,-4 13 1 0 0,3-3-21 0 0,0-1-1 0 0,2 1 1 0 0,-4 37-1 0 0,6 61-172 0 0,2-62-89 0 0,0 5 117 0 0,10 72 1 0 0,-7-105 180 0 0,1-1 1 0 0,1 0 0 0 0,1 0 0 0 0,2 0 0 0 0,12 26 0 0 0,-15-41-174 0 0,0-1 0 0 0,1 1 0 0 0,0-2 0 0 0,1 1 0 0 0,12 11 0 0 0,-3-5-719 0 0,34 25 1 0 0,-30-26-17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4:50.4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27 6768 0 0,'0'0'306'0'0,"-1"-4"104"0"0,-3-5 1218 0 0,-1-4 8959 0 0,3 14-10526 0 0,1 0 0 0 0,0 0-1 0 0,0 0 1 0 0,0 0 0 0 0,1 0-1 0 0,-1 1 1 0 0,0-1-1 0 0,0 0 1 0 0,1 1 0 0 0,-1-1-1 0 0,0 0 1 0 0,1 1-1 0 0,-1-1 1 0 0,1 1 0 0 0,0-1-1 0 0,0 1 1 0 0,-1 2 0 0 0,2 32 203 0 0,0-19-48 0 0,0 21 114 0 0,1-1 0 0 0,2 1 0 0 0,16 66 0 0 0,-13-74-330 0 0,-3-11 0 0 0,11 31 0 0 0,0-11 0 0 0,-11-25 0 0 0,0-2 0 0 0,2 1 0 0 0,-1 0 0 0 0,2-1 0 0 0,11 18 0 0 0,-16-28 2 0 0,0 1 0 0 0,0-1 0 0 0,0 0-1 0 0,0 0 1 0 0,0 0 0 0 0,1 0 0 0 0,-1 0-1 0 0,1-1 1 0 0,-1 1 0 0 0,1-1 0 0 0,0 1 0 0 0,-1-1-1 0 0,1 0 1 0 0,0 0 0 0 0,0 0 0 0 0,0-1-1 0 0,0 1 1 0 0,0-1 0 0 0,0 1 0 0 0,0-1-1 0 0,0 0 1 0 0,5-1 0 0 0,-1 0-247 0 0,0 0 0 0 0,-1-1 1 0 0,1-1-1 0 0,0 1 0 0 0,-1-1 0 0 0,1 0 0 0 0,-1 0 1 0 0,10-8-1 0 0,9-6-7096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23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28 19087 0 0,'0'0'432'0'0,"-6"-3"3939"0"0,6 22-3998 0 0,1 35-102 0 0,0-47-212 0 0,1 13 164 0 0,1 0 1 0 0,7 27-1 0 0,5 5 25 0 0,-10-31-245 0 0,0-1-1 0 0,2 0 1 0 0,0 0 0 0 0,1-1 0 0 0,14 23-1 0 0,-19-37-2 0 0,0-1 0 0 0,1 0 0 0 0,-1 0 0 0 0,1 0 0 0 0,0 0 0 0 0,7 5 0 0 0,0-5 0 0 0,-9-5 11 0 0,1 1 0 0 0,-1-1 1 0 0,1 0-1 0 0,-1 1 0 0 0,0-1 0 0 0,1 0 0 0 0,-1 0 0 0 0,0-1 0 0 0,0 1 0 0 0,1 0 0 0 0,-1-1 1 0 0,0 1-1 0 0,-1-1 0 0 0,1 0 0 0 0,3-3 0 0 0,-1 0 13 0 0,0 0 1 0 0,0 0-1 0 0,-1 0 0 0 0,1 0 1 0 0,3-9-1 0 0,39-117-248 0 0,-40 114 210 0 0,-2 1 1 0 0,0-2-1 0 0,0 1 0 0 0,-2 0 0 0 0,1-18 1 0 0,2-15-751 0 0,-4 38 470 0 0,-1 7-87 0 0,1 0 0 0 0,0 1 0 0 0,0-1 0 0 0,0 0 0 0 0,0 1-1 0 0,3-7 1 0 0,2 0-1863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24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4144 0 0,'1'3'191'0'0,"-1"2"-108"0"0,1-2-72 0 0,-1-1-1 0 0,1 1 0 0 0,-1-1 0 0 0,1 1 1 0 0,0-1-1 0 0,0 1 0 0 0,0-1 1 0 0,0 1-1 0 0,1-1 0 0 0,-1 0 0 0 0,1 0 1 0 0,1 3-1 0 0,-1-3 281 0 0,-1 0 0 0 0,1 0 1 0 0,0-1-1 0 0,-1 1 0 0 0,1 0 0 0 0,0 0 1 0 0,0-1-1 0 0,7 4 6039 0 0,5 2-2901 0 0,-13-6-3241 0 0,1 0 0 0 0,-1 0 0 0 0,1 0 0 0 0,0 0 0 0 0,-1 0 0 0 0,1 0 0 0 0,0-1-1 0 0,-1 1 1 0 0,1-1 0 0 0,0 1 0 0 0,0-1 0 0 0,0 0 0 0 0,-1 0 0 0 0,1 0 0 0 0,0 0-1 0 0,0 0 1 0 0,0 0 0 0 0,0 0 0 0 0,-1 0 0 0 0,1-1 0 0 0,0 1 0 0 0,0-1 0 0 0,-1 1-1 0 0,1-1 1 0 0,0 0 0 0 0,2-1 0 0 0,5-3 232 0 0,-6 4-293 0 0,-1-1 0 0 0,1 1-1 0 0,-1-1 1 0 0,0 1 0 0 0,1-1 0 0 0,-1 0 0 0 0,0 0-1 0 0,0 0 1 0 0,3-3 0 0 0,11-16 818 0 0,-12 17-742 0 0,0 0 0 0 0,-1 0 0 0 0,0-1 0 0 0,1 1 0 0 0,-2-1-1 0 0,6-10 1 0 0,-2-1 118 0 0,-5 14-275 0 0,1-1-1 0 0,-1 1 1 0 0,0-1 0 0 0,0 0 0 0 0,0 0-1 0 0,0 1 1 0 0,-1-1 0 0 0,1 0-1 0 0,-1 0 1 0 0,0 0 0 0 0,1 0 0 0 0,-1 0-1 0 0,-1 0 1 0 0,1-3 0 0 0,-3-2 33 0 0,2 2-61 0 0,-1 1 0 0 0,1 0-1 0 0,-1 0 1 0 0,-1-1 0 0 0,-3-5-1 0 0,6 10-18 0 0,-1 0 1 0 0,0-1-1 0 0,0 1 0 0 0,0 0 0 0 0,0 0 1 0 0,0 0-1 0 0,0 1 0 0 0,0-1 0 0 0,-1 0 0 0 0,1 0 1 0 0,0 1-1 0 0,0-1 0 0 0,-1 0 0 0 0,1 1 0 0 0,0-1 1 0 0,-1 1-1 0 0,1 0 0 0 0,0-1 0 0 0,-1 1 0 0 0,1 0 1 0 0,0 0-1 0 0,-1 0 0 0 0,1 0 0 0 0,-1 0 0 0 0,1 0 1 0 0,-3 1-1 0 0,0 0-28 0 0,0 1 1 0 0,0 0-1 0 0,0 0 1 0 0,0 0-1 0 0,1 0 1 0 0,-1 1-1 0 0,1-1 1 0 0,-1 1-1 0 0,1 0 1 0 0,0 0-1 0 0,0 1 1 0 0,-3 3-1 0 0,2-1-38 0 0,0 1 1 0 0,0-1-1 0 0,1 0 0 0 0,0 1 0 0 0,0 0 0 0 0,1 0 0 0 0,-1 0 1 0 0,2 0-1 0 0,-1 0 0 0 0,1 0 0 0 0,0 0 0 0 0,0 13 1 0 0,1-1 53 0 0,1 0 0 0 0,1 0 0 0 0,7 31 0 0 0,-7-42 24 0 0,1 0 1 0 0,0 0-1 0 0,0-1 0 0 0,0 1 0 0 0,1-1 0 0 0,0 0 1 0 0,0 0-1 0 0,11 12 0 0 0,-12-15-55 0 0,0-1 0 0 0,0 0-1 0 0,1 0 1 0 0,-1 0 0 0 0,1 0-1 0 0,-1 0 1 0 0,1-1 0 0 0,0 1 0 0 0,0-1-1 0 0,0 0 1 0 0,1 0 0 0 0,-1-1 0 0 0,0 1-1 0 0,1-1 1 0 0,-1 0 0 0 0,0 0-1 0 0,8 0 1 0 0,-6-2-531 0 0,0 0 0 0 0,-1 0-1 0 0,1-1 1 0 0,0 0 0 0 0,0 0-1 0 0,-1 0 1 0 0,1-1 0 0 0,-1 0-1 0 0,6-4 1 0 0,0-3-6591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24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1 181 7832 0 0,'0'0'602'0'0,"0"2"-395"0"0,0 18 63 0 0,0 23 5008 0 0,0-39-4913 0 0,0 0 0 0 0,1-1 0 0 0,0 1 0 0 0,-1 0 0 0 0,1-1-1 0 0,0 1 1 0 0,1 0 0 0 0,1 4 0 0 0,-2-7 320 0 0,-1 10 4103 0 0,0-29-4713 0 0,0-20 275 0 0,1 0 0 0 0,8-50 0 0 0,-4 55-361 0 0,-5 26-2 0 0,1-1 1 0 0,0 1 0 0 0,0-1 0 0 0,0 1 0 0 0,1 0-1 0 0,1-1 1 0 0,4-9 0 0 0,-6 15-87 0 0,1 2-1445 0 0,4 0 1508 0 0,1 0 0 0 0,0 1-1 0 0,0 0 1 0 0,-1 0 0 0 0,1 1-1 0 0,-1-1 1 0 0,12 6 0 0 0,-12-5-16 0 0,0 0 0 0 0,0 0 0 0 0,11 2 0 0 0,8 1 113 0 0,-18-3-26 0 0,0-1 1 0 0,0 0-1 0 0,12 0 0 0 0,18-1-97 0 0,-33 0-51 0 0,-1 0 0 0 0,0-1 1 0 0,0 0-1 0 0,1 0 0 0 0,-1 0 0 0 0,0 0 1 0 0,0 0-1 0 0,0-1 0 0 0,0 0 1 0 0,0 1-1 0 0,0-1 0 0 0,-1 0 1 0 0,1 0-1 0 0,-1 0 0 0 0,1-1 1 0 0,-1 1-1 0 0,0-1 0 0 0,3-3 0 0 0,0-4-7034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24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13992 0 0,'-8'19'638'0'0,"7"-15"-8"0"0,1-3-404 0 0,0 12 870 0 0,1 0-1 0 0,1 0 1 0 0,0 0 0 0 0,1 0-1 0 0,0-1 1 0 0,6 14-1 0 0,8 31 489 0 0,-3 37-591 0 0,-10-60-730 0 0,1 0 1 0 0,15 49 0 0 0,-5-32-184 0 0,7 21 4 0 0,-17-59-96 0 0,-1-3-47 0 0,-1 0 0 0 0,2-1 1 0 0,-1 1-1 0 0,1-1 1 0 0,8 10-1 0 0,-7-11-279 0 0,1-1-1 0 0,11 10 0 0 0,6-1-3266 0 0,-17-12 1702 0 0</inkml:trace>
  <inkml:trace contextRef="#ctx0" brushRef="#br0" timeOffset="1">453 624 19351 0 0,'0'0'936'0'0,"-6"6"144"0"0,-4-6-976 0 0,0-6 1848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25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9 12896 0 0,'0'0'997'0'0,"-11"-7"-440"0"0,10 7-343 0 0,-1-1-1 0 0,1 1 1 0 0,0 0-1 0 0,0 0 1 0 0,-1-1-1 0 0,1 1 1 0 0,0 0-1 0 0,0 0 1 0 0,-1 0-1 0 0,1 0 1 0 0,0 1-1 0 0,-1-1 1 0 0,1 0-1 0 0,0 0 1 0 0,0 1-1 0 0,0-1 1 0 0,-1 1-1 0 0,1-1 1 0 0,0 1-1 0 0,0 0 1 0 0,0-1-1 0 0,0 1 1 0 0,0 0-1 0 0,0 0 1 0 0,0 0-1 0 0,0 0 1 0 0,0-1-1 0 0,0 1 1 0 0,1 0-1 0 0,-1 1 1 0 0,0-1-1 0 0,0 2 1 0 0,-3 4 221 0 0,0 0 0 0 0,0 1 0 0 0,-4 15 0 0 0,5-13-30 0 0,0-2-353 0 0,0 0 1 0 0,1 0 0 0 0,0 1 0 0 0,0-1 0 0 0,1 1 0 0 0,0-1-1 0 0,0 1 1 0 0,1-1 0 0 0,0 1 0 0 0,1-1 0 0 0,0 1-1 0 0,3 11 1 0 0,-1-5-65 0 0,1 0-1 0 0,0 0 1 0 0,2-1-1 0 0,9 20 1 0 0,-13-30 7 0 0,0 0 1 0 0,1 0 0 0 0,-1 0 0 0 0,1-1 0 0 0,0 1 0 0 0,0-1 0 0 0,1 1-1 0 0,-1-1 1 0 0,1 0 0 0 0,-1 0 0 0 0,1-1 0 0 0,0 1 0 0 0,0-1 0 0 0,0 0-1 0 0,0 0 1 0 0,1 0 0 0 0,-1 0 0 0 0,9 1 0 0 0,-9-3-24 0 0,1 0-1 0 0,-1 0 1 0 0,0 0 0 0 0,0 0 0 0 0,1-1-1 0 0,5-1 1 0 0,2-1-89 0 0,-10 3 117 0 0,0-1 1 0 0,1 0-1 0 0,-1 0 0 0 0,0 0 0 0 0,0 0 0 0 0,1 0 0 0 0,-1-1 1 0 0,0 1-1 0 0,-1 0 0 0 0,1-1 0 0 0,0 0 0 0 0,0 1 0 0 0,-1-1 1 0 0,1 0-1 0 0,0 0 0 0 0,-1 0 0 0 0,0 0 0 0 0,0 0 0 0 0,2-3 1 0 0,0-1 91 0 0,-1 0 0 0 0,1 0 0 0 0,-1 0 0 0 0,0 0 0 0 0,1-11 0 0 0,-2 7-35 0 0,0 0 0 0 0,-1 0 1 0 0,-1 0-1 0 0,1 0 0 0 0,-2 0 0 0 0,1 0 0 0 0,-1 0 0 0 0,-1 1 0 0 0,0-1 0 0 0,-4-10 0 0 0,4 14-11 0 0,-1 0 0 0 0,1 0 0 0 0,-8-10 0 0 0,-1 0-126 0 0,7 10-132 0 0,-1 0 1 0 0,0 1-1 0 0,0 0 0 0 0,0 0 0 0 0,-1 0 0 0 0,0 1 0 0 0,0 0 0 0 0,-10-4 1 0 0,7 3-1563 0 0,-1 5-3507 0 0,1 5-1709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25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26 157 15952 0 0,'0'0'1445'0'0,"1"3"-1191"0"0,4 10 253 0 0,-1 1 0 0 0,4 22 0 0 0,5 16 1767 0 0,-11-44-2118 0 0,0 0 1 0 0,-1 0-1 0 0,0 0 1 0 0,0 0-1 0 0,-1 0 0 0 0,0 11 1 0 0,-1-7 11 0 0,1-1 0 0 0,3 19 0 0 0,1-1 12 0 0,2 54 1 0 0,-6 215-326 0 0,0-297-13 0 0,-1-3-587 0 0,-3-10 570 0 0,1 0 0 0 0,1 0 0 0 0,0-1 0 0 0,-1-17 0 0 0,1 0 43 0 0,0-77-125 0 0,2 27 149 0 0,-3-5 91 0 0,-2-44 207 0 0,3 96 147 0 0,2-1-1 0 0,1 1 0 0 0,9-60 1 0 0,-8 83-178 0 0,1 0 1 0 0,0 1-1 0 0,0-1 1 0 0,1 1 0 0 0,0-1-1 0 0,9-12 1 0 0,-12 20-126 0 0,0 1 1 0 0,0-1-1 0 0,0 1 0 0 0,0 0 1 0 0,1-1-1 0 0,-1 1 0 0 0,0 0 1 0 0,1 0-1 0 0,-1 0 0 0 0,1 0 1 0 0,-1 0-1 0 0,1 0 0 0 0,0 0 1 0 0,-1 1-1 0 0,1-1 0 0 0,0 1 1 0 0,-1-1-1 0 0,1 1 1 0 0,0-1-1 0 0,0 1 0 0 0,0 0 1 0 0,-1 0-1 0 0,1 0 0 0 0,0 0 1 0 0,0 0-1 0 0,0 0 0 0 0,-1 1 1 0 0,1-1-1 0 0,3 2 0 0 0,3 1 93 0 0,0 0-1 0 0,0 1 1 0 0,0 0-1 0 0,13 9 0 0 0,-2-1 49 0 0,-14-9-139 0 0,-1 0 0 0 0,0 0 0 0 0,0 0 0 0 0,0 1 0 0 0,0 0 0 0 0,0 0 0 0 0,-1 0 0 0 0,0 0 0 0 0,1 0 0 0 0,-2 1 0 0 0,1 0-1 0 0,2 5 1 0 0,9 14 93 0 0,-12-21-120 0 0,-1 0 0 0 0,1 0 0 0 0,-1 0 0 0 0,0 0 0 0 0,-1 0 0 0 0,1 0 0 0 0,0 1 1 0 0,-1-1-1 0 0,0 0 0 0 0,0 0 0 0 0,0 1 0 0 0,0-1 0 0 0,0 0 0 0 0,-1 0 0 0 0,0 5 0 0 0,0-3 8 0 0,0-1 0 0 0,-1 0-1 0 0,1 0 1 0 0,-1 0 0 0 0,1 0 0 0 0,-1 0 0 0 0,0-1 0 0 0,-1 1-1 0 0,1-1 1 0 0,-1 1 0 0 0,-3 3 0 0 0,2-3-10 0 0,-1-1 0 0 0,0 1 0 0 0,0-1 0 0 0,0 0 0 0 0,0 0 1 0 0,-1-1-1 0 0,1 1 0 0 0,-1-1 0 0 0,1-1 0 0 0,-9 3 0 0 0,-1-2-61 0 0,-1 0 1 0 0,-26-1-1 0 0,35-1-100 0 0,0-1-1 0 0,0 0 0 0 0,0-1 1 0 0,1 1-1 0 0,-1-1 1 0 0,0-1-1 0 0,1 1 1 0 0,-1-1-1 0 0,1-1 0 0 0,0 1 1 0 0,0-1-1 0 0,1 0 1 0 0,-1 0-1 0 0,1 0 0 0 0,-1-1 1 0 0,-5-7-1 0 0,10 11-222 0 0,1 0-1 0 0,-1 0 0 0 0,0 0 0 0 0,1 0 1 0 0,0 0-1 0 0,-1-1 0 0 0,1 1 0 0 0,-1 0 1 0 0,1 0-1 0 0,0 0 0 0 0,0-1 0 0 0,0 1 1 0 0,0 0-1 0 0,0 0 0 0 0,0-1 0 0 0,0 1 1 0 0,0 0-1 0 0,0-2 0 0 0,4-12-6736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26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15088 0 0,'5'20'693'0'0,"-4"-16"-21"0"0,5 10-406 0 0,0 6 872 0 0,0-1-1 0 0,-1 1 1 0 0,3 34-1 0 0,4 14 544 0 0,-7-37-1268 0 0,-1 0 0 0 0,0 39 0 0 0,0 0-200 0 0,4 118-148 0 0,-17-195-5 0 0,8 5-60 0 0,-1-1 0 0 0,0 0 0 0 0,1 0 0 0 0,0 1 0 0 0,0-1 0 0 0,0 0 0 0 0,0 0 0 0 0,0 0 0 0 0,0-5 0 0 0,-4-12 0 0 0,-1 3-1 0 0,1 0 1 0 0,1 0-1 0 0,-3-25 0 0 0,0-55 30 0 0,6 75-1 0 0,1-10 4 0 0,2 1 0 0 0,0 0 0 0 0,14-60 0 0 0,-12 74-19 0 0,1 0 1 0 0,1 1 0 0 0,0-1 0 0 0,1 1-1 0 0,17-28 1 0 0,-22 40 57 0 0,0 1 0 0 0,1 0 0 0 0,0 1 0 0 0,0-1 0 0 0,0 0 0 0 0,0 1 0 0 0,0 0 0 0 0,0-1 0 0 0,1 1 0 0 0,-1 1 0 0 0,6-3 0 0 0,-7 2-9 0 0,1 1 0 0 0,0 1 1 0 0,0-1-1 0 0,0 0 0 0 0,-1 1 0 0 0,1-1 0 0 0,0 1 0 0 0,0 0 0 0 0,0 0 1 0 0,0 0-1 0 0,0 0 0 0 0,0 0 0 0 0,0 1 0 0 0,5 1 0 0 0,2 0 312 0 0,-9-2-355 0 0,0 0 0 0 0,-1 0 0 0 0,1 1 1 0 0,0-1-1 0 0,-1 0 0 0 0,1 0 0 0 0,-1 0 1 0 0,1 1-1 0 0,0-1 0 0 0,-1 0 0 0 0,1 0 0 0 0,-1 1 1 0 0,1-1-1 0 0,0 1 0 0 0,-1-1 0 0 0,1 0 1 0 0,-1 1-1 0 0,0-1 0 0 0,1 1 0 0 0,-1-1 0 0 0,1 1 1 0 0,-1 0-1 0 0,0-1 0 0 0,1 1 0 0 0,-1 0 0 0 0,7 8 198 0 0,-5-7-180 0 0,-1 0 0 0 0,1 0 0 0 0,-1 0 0 0 0,1 1 1 0 0,-1-1-1 0 0,0 0 0 0 0,0 1 0 0 0,1 2 0 0 0,1 13 107 0 0,-4-13-169 0 0,0 0 3 0 0,1-2 21 0 0,-1 0-1 0 0,1 0 1 0 0,-1 0-1 0 0,1-1 0 0 0,-1 1 1 0 0,0 0-1 0 0,0 0 1 0 0,0 0-1 0 0,-1-1 0 0 0,1 1 1 0 0,-1 0-1 0 0,1-1 0 0 0,-1 1 1 0 0,0-1-1 0 0,0 0 1 0 0,0 0-1 0 0,-4 4 0 0 0,1-2 19 0 0,1-1-1 0 0,-1 1 1 0 0,0-1-1 0 0,-1 0 1 0 0,1-1-1 0 0,-1 1 1 0 0,-10 3-1 0 0,10-5-175 0 0,0 0 1 0 0,1-1-1 0 0,-1 0 0 0 0,0 0 1 0 0,0 0-1 0 0,0 0 0 0 0,-7-2 1 0 0,-13-1-3019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26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21 18079 0 0,'0'0'800'0'0,"-6"-6"168"0"0,0-2-776 0 0,-4 2-192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27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437 0 12896 0 0,'0'2'9258'0'0,"-2"2"-8745"0"0,0-1 0 0 0,0 1 1 0 0,-1-1-1 0 0,1 0 0 0 0,-3 3 0 0 0,-6 8 555 0 0,-24 44 360 0 0,-19 26-1015 0 0,-33 39-324 0 0,70-99-611 0 0,2 1-1 0 0,1 1 0 0 0,-16 36 1 0 0,15-29 174 0 0,-32 51-760 0 0,33-59 697 0 0,2-7-744 0 0,-1 0 1 0 0,0-1-1 0 0,-29 29 0 0 0,41-45 1063 0 0,5-2 197 0 0,0 1-1 0 0,0-1 0 0 0,0 0 1 0 0,0 0-1 0 0,4-3 0 0 0,1 1 30 0 0,103-39 996 0 0,6-6-480 0 0,24-14-156 0 0,-79 34-396 0 0,-8 0-164 0 0,-51 24-22 0 0,7-1-2414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27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0 482 7832 0 0,'0'0'602'0'0,"3"0"-395"0"0,6 0 624 0 0,1 0 0 0 0,-1 1 0 0 0,0 0 0 0 0,10 3 0 0 0,47 17 5972 0 0,-37-10-5069 0 0,36 18 0 0 0,-49-21-1346 0 0,55 31 753 0 0,-61-33-1023 0 0,-1 1 0 0 0,0 0 1 0 0,-1 0-1 0 0,1 1 1 0 0,7 9-1 0 0,-11-11-102 0 0,-1-1 0 0 0,0 1 0 0 0,-1 0 1 0 0,0 0-1 0 0,0 0 0 0 0,0 1 0 0 0,-1-1 0 0 0,1 1 0 0 0,-1-1 1 0 0,-1 1-1 0 0,0 0 0 0 0,0 0 0 0 0,0 0 0 0 0,-1 9 1 0 0,0-6 3 0 0,-1 1 1 0 0,-1-1 0 0 0,1 1 0 0 0,-2-1-1 0 0,0 0 1 0 0,0 0 0 0 0,-1 0-1 0 0,-7 16 1 0 0,-5 6-580 0 0,12-21-317 0 0,-1-1-1 0 0,0 0 1 0 0,0-1 0 0 0,-1 1 0 0 0,0-1 0 0 0,-1 0-1 0 0,0-1 1 0 0,-15 15 0 0 0,2-12-6574 0 0</inkml:trace>
  <inkml:trace contextRef="#ctx0" brushRef="#br0" timeOffset="1">789 0 11976 0 0,'2'2'922'0'0,"43"33"750"0"0,-43-33-1518 0 0,2 1 343 0 0,0 1-1 0 0,0 0 0 0 0,0 0 1 0 0,0 0-1 0 0,-1 0 1 0 0,1 0-1 0 0,-1 1 0 0 0,0 0 1 0 0,-1-1-1 0 0,5 11 1 0 0,6 17 879 0 0,-7-18-588 0 0,-1 1 0 0 0,8 28 0 0 0,-5 6-280 0 0,-2 0 1 0 0,-2 1 0 0 0,-3-1 0 0 0,-1 0 0 0 0,-10 69 0 0 0,-51 194-197 0 0,28-182-7935 0 0,16-71-828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4:51.0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24 6448 0 0,'0'0'2501'0'0,"12"-5"5031"0"0,16-7-4547 0 0,-27 11-1749 0 0,2 1-692 0 0,0 0-445 0 0,-1 0 0 0 0,0 0 0 0 0,0 0 0 0 0,1-1 1 0 0,-1 1-1 0 0,0-1 0 0 0,0 0 0 0 0,3-1 0 0 0,-3 1 233 0 0,4 2-23 0 0,0 0 0 0 0,1 0 0 0 0,7 4 0 0 0,-7-3-209 0 0,-6-2-96 0 0,-1 0-1 0 0,1 0 1 0 0,-1 0-1 0 0,0 1 1 0 0,1-1 0 0 0,-1 0-1 0 0,1 0 1 0 0,-1 1-1 0 0,0-1 1 0 0,1 0 0 0 0,-1 1-1 0 0,0-1 1 0 0,0 0 0 0 0,1 1-1 0 0,-1-1 1 0 0,0 1-1 0 0,0-1 1 0 0,0 0 0 0 0,1 1-1 0 0,-1-1 1 0 0,0 1-1 0 0,0 0 1 0 0,1 1 8 0 0,2 1-4 0 0,-1 1-1 0 0,0-1 1 0 0,-1 1 0 0 0,1-1 0 0 0,0 1 0 0 0,-1-1 0 0 0,0 1 0 0 0,0 0 0 0 0,0 0 0 0 0,0 0 0 0 0,-1-1 0 0 0,0 1 0 0 0,1 0 0 0 0,-1 0-1 0 0,-1 0 1 0 0,1 0 0 0 0,-1 4 0 0 0,-2 17 47 0 0,-5 25-39 0 0,2-29-89 0 0,-1-1-1 0 0,-13 29 1 0 0,15-37-56 0 0,3-5-22 0 0,-2-1 0 0 0,1 1 0 0 0,-1 0 1 0 0,1-1-1 0 0,-2 0 0 0 0,1 0 0 0 0,-1 0 0 0 0,-7 8 0 0 0,7-11-280 0 0,4-2 211 0 0,-1 0 0 0 0,0 0 0 0 0,0 1-1 0 0,1-1 1 0 0,-1 1 0 0 0,1-1 0 0 0,-1 1-1 0 0,1-1 1 0 0,-1 1 0 0 0,1 0 0 0 0,0 0-1 0 0,0 0 1 0 0,-1 2 0 0 0,-8 0-8033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36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1 13216 0 0,'0'0'13766'0'0,"-1"5"-12758"0"0,-1 0-820 0 0,-12 32 724 0 0,7-14-822 0 0,-2-1 1 0 0,-17 33 0 0 0,15-32-49 0 0,-12 22-31 0 0,-1-1-1 0 0,-3 0 0 0 0,-42 51 1 0 0,16-20-758 0 0,16-20 352 0 0,13-20 172 0 0,13-18 70 0 0,-23 28 0 0 0,27-37 139 0 0,0 1 1 0 0,1 0-1 0 0,1 0 0 0 0,-6 12 0 0 0,-6 10 3 0 0,12-23 11 0 0,6 0 0 0 0,0-6 3 0 0,1 0 1 0 0,-1-1-1 0 0,1 1 0 0 0,0 0 0 0 0,0 0 0 0 0,-1-1 1 0 0,1 1-1 0 0,0-1 0 0 0,0 0 0 0 0,1 1 1 0 0,-1-1-1 0 0,0 0 0 0 0,0 0 0 0 0,4 1 0 0 0,7 3 37 0 0,-11-4-31 0 0,-1-1 0 0 0,0 1 0 0 0,1-1 0 0 0,-1 0 0 0 0,0 1-1 0 0,0-1 1 0 0,1 0 0 0 0,-1 0 0 0 0,0 0 0 0 0,1 0 0 0 0,-1 0 0 0 0,0-1-1 0 0,1 1 1 0 0,-1 0 0 0 0,0-1 0 0 0,1 1 0 0 0,-1 0 0 0 0,0-1 0 0 0,0 0 0 0 0,2 0-1 0 0,25-19 90 0 0,-11 7-21 0 0,-7 7 5 0 0,1 2-1 0 0,-1-1 0 0 0,1 1 0 0 0,0 1 1 0 0,18-4-1 0 0,-22 6-52 0 0,-1 0 0 0 0,1 0 0 0 0,0 1-1 0 0,0 0 1 0 0,-1 0 0 0 0,1 1 0 0 0,0-1 0 0 0,0 2 0 0 0,-1-1 0 0 0,10 4 0 0 0,4 4 34 0 0,-14-6-43 0 0,0 0 0 0 0,-1-1 0 0 0,1 0 0 0 0,10 3-1 0 0,-8-4-17 0 0,0 1 0 0 0,0-1-1 0 0,0 2 1 0 0,0-1 0 0 0,-1 1-1 0 0,1 0 1 0 0,-1 1-1 0 0,11 7 1 0 0,-7-5 10 0 0,0-1-1 0 0,1-1 1 0 0,-1 1 0 0 0,22 4-1 0 0,-16-5-5 0 0,9 5-24 0 0,13 4 63 0 0,-37-12-72 0 0,1-1 0 0 0,-1 1 1 0 0,1-1-1 0 0,0 0 0 0 0,-1 0 1 0 0,1 0-1 0 0,-1 0 0 0 0,1 0 1 0 0,-1-1-1 0 0,1 1 0 0 0,-1-1 1 0 0,0 0-1 0 0,4-1 0 0 0,-6 2-21 0 0,1-1-1 0 0,-1 1 0 0 0,0 0 0 0 0,1 0 1 0 0,-1 0-1 0 0,0-1 0 0 0,1 1 0 0 0,-1 0 0 0 0,0 0 1 0 0,1 0-1 0 0,-1 0 0 0 0,0 0 0 0 0,1 0 0 0 0,-1 0 1 0 0,0 0-1 0 0,1 0 0 0 0,-1 0 0 0 0,1 0 0 0 0,-1 0 1 0 0,0 0-1 0 0,1 0 0 0 0,-1 0 0 0 0,0 0 0 0 0,1 0 1 0 0,-1 0-1 0 0,0 0 0 0 0,1 0 0 0 0,-1 1 1 0 0,0-1-1 0 0,1 0 0 0 0,-1 0 0 0 0,0 0 0 0 0,1 1 1 0 0,-1-1-1 0 0,0 0 0 0 0,0 1 0 0 0,1-1 0 0 0,-1 0 1 0 0,0 0-1 0 0,0 1 0 0 0,1 0 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37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22 15664 0 0,'0'0'718'0'0,"-2"-1"-19"0"0,-21-4-484 0 0,18 4 285 0 0,0 0 1 0 0,0 0-1 0 0,0 0 1 0 0,-6-3-1 0 0,7 2-198 0 0,0 1 1 0 0,0 0-1 0 0,0 0 0 0 0,0 0 1 0 0,-1 1-1 0 0,1-1 0 0 0,0 1 1 0 0,0 0-1 0 0,-1 0 0 0 0,1 0 1 0 0,0 1-1 0 0,0-1 0 0 0,0 1 1 0 0,-1 0-1 0 0,1 1 0 0 0,0-1 1 0 0,-7 4-1 0 0,-5 3-112 0 0,1 1 0 0 0,0 1 0 0 0,-14 11 0 0 0,16-12-83 0 0,5-2-156 0 0,3-4 9 0 0,0 0 1 0 0,0 1-1 0 0,1 0 0 0 0,-1 0 0 0 0,1 0 1 0 0,0 1-1 0 0,0-1 0 0 0,-5 9 1 0 0,4-4 73 0 0,0-1 101 0 0,0 1 0 0 0,0 0-1 0 0,1 0 1 0 0,-3 11 0 0 0,2-5-80 0 0,1 0 0 0 0,1 0 0 0 0,-3 27 0 0 0,6-33-46 0 0,0 1 0 0 0,1 0 1 0 0,0 0-1 0 0,0 0 0 0 0,1-1 1 0 0,0 1-1 0 0,4 9 0 0 0,1 0-27 0 0,1 0 1 0 0,1 0-1 0 0,1-1 0 0 0,0-1 1 0 0,2 0-1 0 0,23 29 0 0 0,-29-41 17 0 0,0 0 0 0 0,0-1 0 0 0,0 0 0 0 0,1 0 0 0 0,-1 0-1 0 0,1-1 1 0 0,0 0 0 0 0,0 0 0 0 0,7 2 0 0 0,8 3 0 0 0,-15-6-53 0 0,0 1 1 0 0,-1-2-1 0 0,1 1 0 0 0,0-1 0 0 0,0 0 0 0 0,0 0 0 0 0,0-1 0 0 0,0 0 1 0 0,0 0-1 0 0,0-1 0 0 0,0 1 0 0 0,-1-2 0 0 0,10-2 0 0 0,-9 2-428 0 0,-1 0-1 0 0,0 0 1 0 0,1-1-1 0 0,-1 0 0 0 0,0-1 1 0 0,0 1-1 0 0,-1-1 1 0 0,7-6-1 0 0,5-8-7419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38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0 169 16783 0 0,'0'0'1950'0'0,"0"3"-1114"0"0,1 7-60 0 0,0 1 1 0 0,1 0-1 0 0,0-1 0 0 0,0 0 1 0 0,5 11-1 0 0,23 55 128 0 0,-27-70-837 0 0,5 14 3 0 0,-3-10-45 0 0,-1 0 0 0 0,0 0 0 0 0,-1 1 1 0 0,4 18-1 0 0,29 153 72 0 0,-35-163-518 0 0,-1-17 249 0 0,-1-5-231 0 0,-7-22 25 0 0,4 16 287 0 0,1 1 0 0 0,0-1 1 0 0,1 0-1 0 0,-2-10 0 0 0,-9-57-319 0 0,9 56 360 0 0,0 0-1 0 0,1 0 1 0 0,1-1 0 0 0,1-30 0 0 0,2 36 54 0 0,0-10 31 0 0,2 0 0 0 0,0 0 0 0 0,2 0 0 0 0,0 0-1 0 0,14-34 1 0 0,-13 44 145 0 0,1 0 0 0 0,16-25 0 0 0,-21 38-126 0 0,-1-1 1 0 0,1 1-1 0 0,-1-1 0 0 0,0 1 0 0 0,1-1 0 0 0,-1 0 1 0 0,0 0-1 0 0,-1 0 0 0 0,1 1 0 0 0,0-5 0 0 0,0 5-11 0 0,-1 1-1 0 0,1-1 1 0 0,-1 1-1 0 0,1-1 0 0 0,0 1 1 0 0,-1 0-1 0 0,1-1 1 0 0,0 1-1 0 0,0 0 1 0 0,0 0-1 0 0,0 0 1 0 0,0 0-1 0 0,0 0 1 0 0,1 0-1 0 0,-1 0 0 0 0,0 0 1 0 0,0 0-1 0 0,1 0 1 0 0,-1 0-1 0 0,1 1 1 0 0,-1-1-1 0 0,0 1 1 0 0,1-1-1 0 0,-1 1 0 0 0,1 0 1 0 0,-1-1-1 0 0,1 1 1 0 0,0 0-1 0 0,-1 0 1 0 0,1 0-1 0 0,-1 0 1 0 0,1 0-1 0 0,-1 0 0 0 0,1 1 1 0 0,-1-1-1 0 0,1 1 1 0 0,-1-1-1 0 0,1 1 1 0 0,-1-1-1 0 0,1 1 1 0 0,-1 0-1 0 0,0-1 1 0 0,0 1-1 0 0,1 0 0 0 0,-1 0 1 0 0,0 0-1 0 0,0 0 1 0 0,2 2-1 0 0,3 6 47 0 0,-1 0 0 0 0,0 0-1 0 0,0 1 1 0 0,-1 0 0 0 0,0-1-1 0 0,0 2 1 0 0,-2-1 0 0 0,1 0-1 0 0,-1 1 1 0 0,0-1-1 0 0,0 20 1 0 0,-3-23-75 0 0,1-1 0 0 0,-1 1-1 0 0,0-1 1 0 0,-1 1 0 0 0,0-1-1 0 0,-3 10 1 0 0,-21 37-325 0 0,9-21-372 0 0,13-24 562 0 0,-1-1 1 0 0,-1 0 0 0 0,1 0-1 0 0,-1 0 1 0 0,-7 5 0 0 0,10-9 199 0 0,0-1-40 0 0,-1 1 1 0 0,0-1-1 0 0,1 0 1 0 0,-1 0-1 0 0,0-1 1 0 0,0 1-1 0 0,0-1 1 0 0,0 0-1 0 0,-9 1 1 0 0,1 1-46 0 0,6-1 7 0 0,3-2-12 0 0,-1 1 0 0 0,1 0 0 0 0,-1-1 1 0 0,1 0-1 0 0,-1 0 0 0 0,-4 0 1 0 0,6 0 259 0 0,5 1-176 0 0,62 14 351 0 0,-25-5-195 0 0,-9-3-74 0 0,44 12 162 0 0,-45-12-260 0 0,30 11 1 0 0,15 9-234 0 0,-66-24-63 0 0,-1 0-1 0 0,1-1 1 0 0,11 1-1 0 0,19 5-3275 0 0,-22-3-2364 0 0,3 1-1592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38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235 147 7368 0 0,'0'0'568'0'0,"0"-2"-374"0"0,-1 0-28 0 0,1 0-1 0 0,-1-1 0 0 0,1 1 0 0 0,-1 0 0 0 0,0-1 0 0 0,0 1 1 0 0,-2-4-1 0 0,-4-13 4440 0 0,6 17-3618 0 0,0-1 0 0 0,1 1 0 0 0,-1-1 0 0 0,0 1 1 0 0,0-1-1 0 0,-3-3 0 0 0,-19-23 3639 0 0,6 8-2689 0 0,15 19-1865 0 0,0-1 0 0 0,-1 0 0 0 0,1 1 1 0 0,-1 0-1 0 0,1-1 0 0 0,-1 1 0 0 0,0 0 0 0 0,0 0 1 0 0,0 1-1 0 0,0-1 0 0 0,0 0 0 0 0,0 1 0 0 0,0 0 0 0 0,-1 0 1 0 0,1 0-1 0 0,0 0 0 0 0,-1 0 0 0 0,1 1 0 0 0,-1 0 1 0 0,1-1-1 0 0,-1 1 0 0 0,1 1 0 0 0,-1-1 0 0 0,1 0 1 0 0,0 1-1 0 0,-1 0 0 0 0,-4 1 0 0 0,2 0-118 0 0,1 0 1 0 0,-1 1-1 0 0,1 0 0 0 0,-1 0 0 0 0,1 0 0 0 0,0 1 1 0 0,0 0-1 0 0,0 0 0 0 0,-7 8 0 0 0,9-8 13 0 0,1-1 0 0 0,0 0 1 0 0,0 0-1 0 0,0 1 0 0 0,1-1 0 0 0,-1 1 0 0 0,1 0 1 0 0,0-1-1 0 0,0 1 0 0 0,0 0 0 0 0,0 0 0 0 0,1-1 0 0 0,-1 1 1 0 0,1 0-1 0 0,0 0 0 0 0,1 7 0 0 0,0-3-71 0 0,1 0 0 0 0,0-1 0 0 0,0 1 0 0 0,1-1 0 0 0,0 1 0 0 0,0-1 0 0 0,0 0 0 0 0,1 0 0 0 0,0-1 0 0 0,1 1 0 0 0,9 11 0 0 0,0-4-1 0 0,1 1 1 0 0,0-2-1 0 0,27 18 1 0 0,11-1 413 0 0,-34-18-102 0 0,31 16-1 0 0,-47-27-206 0 0,0 1 0 0 0,0 0 0 0 0,-1-1 0 0 0,1 1 0 0 0,-1 0 0 0 0,1 0 0 0 0,-1 1 0 0 0,0-1 0 0 0,0 0 0 0 0,0 1 0 0 0,0 0 0 0 0,0-1 0 0 0,0 1 0 0 0,-1 0 0 0 0,1 0 0 0 0,-1 0 0 0 0,0 0 0 0 0,0 0 0 0 0,0 0 0 0 0,0 0 0 0 0,-1 0 0 0 0,1 0 0 0 0,-1 0 0 0 0,0 0 0 0 0,0 1 0 0 0,0-1 0 0 0,0 0 0 0 0,0 0 0 0 0,-2 6 0 0 0,1-4 0 0 0,0 1 0 0 0,-1-1 0 0 0,0 0 0 0 0,0 0 0 0 0,0 0 0 0 0,0 0 0 0 0,-1 0 0 0 0,0 0 0 0 0,0-1 0 0 0,0 1 0 0 0,-1-1 0 0 0,1 0 0 0 0,-1 0 0 0 0,0 0 0 0 0,0 0 0 0 0,-8 4 0 0 0,-37 17 0 0 0,42-21-6 0 0,0-1 1 0 0,0 1-1 0 0,-1-1 0 0 0,0-1 0 0 0,1 0 1 0 0,-1 0-1 0 0,0 0 0 0 0,0-1 0 0 0,0 0 1 0 0,0-1-1 0 0,0 0 0 0 0,-12-1 0 0 0,15 0-110 0 0,0 0 0 0 0,0 0-1 0 0,0-1 1 0 0,0 0-1 0 0,0 0 1 0 0,0 0-1 0 0,-4-3 1 0 0,6 3-164 0 0,1 1 1 0 0,0 0 0 0 0,0-1-1 0 0,0 1 1 0 0,0-1 0 0 0,0 0 0 0 0,1 1-1 0 0,-1-1 1 0 0,0 0 0 0 0,1 0-1 0 0,0 0 1 0 0,-1 0 0 0 0,1 0 0 0 0,0-1-1 0 0,0 1 1 0 0,-2-4 0 0 0,3-13-1631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38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13360 0 0,'0'1'1209'0'0,"4"2"-608"0"0,0 0-1 0 0,0-1 1 0 0,0 1-1 0 0,0-1 1 0 0,1 0 0 0 0,-1 0-1 0 0,1 0 1 0 0,-1 0 0 0 0,1-1-1 0 0,0 0 1 0 0,0 0 0 0 0,0 0-1 0 0,5 0 1 0 0,21 1 1352 0 0,50-2 0 0 0,-26-2-1630 0 0,-40 2-368 0 0,7 0-303 0 0,-7 0-3899 0 0</inkml:trace>
  <inkml:trace contextRef="#ctx0" brushRef="#br0" timeOffset="1">95 176 18687 0 0,'0'0'1692'0'0,"2"1"-1393"0"0,3 3 220 0 0,1 0 1 0 0,0-1-1 0 0,0 1 0 0 0,0-1 0 0 0,0-1 1 0 0,0 1-1 0 0,1-1 0 0 0,12 3 0 0 0,9-1 622 0 0,-19-1-737 0 0,1-2 0 0 0,13 1 0 0 0,-17-1-321 0 0,1-1 0 0 0,0 1 0 0 0,9 2 0 0 0,16 2-155 0 0,-12-2-1363 0 0,-14-1 899 0 0,7-1-674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39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11976 0 0,'0'0'9471'0'0,"2"0"-8419"0"0,1 0-883 0 0,-1 0 0 0 0,0 0 0 0 0,0 0-1 0 0,0 0 1 0 0,0 1 0 0 0,1-1 0 0 0,-1 1 0 0 0,0-1-1 0 0,0 1 1 0 0,0 0 0 0 0,0 0 0 0 0,0 0 0 0 0,0 0-1 0 0,2 2 1 0 0,16 25 703 0 0,-15-22-758 0 0,-1 0-1 0 0,0 0 1 0 0,0 1-1 0 0,0-1 0 0 0,-1 1 1 0 0,4 10-1 0 0,11 47 237 0 0,-7-22-224 0 0,59 203-393 0 0,-67-236-318 0 0,0 0 1 0 0,0 0-1 0 0,9 15 0 0 0,3-4-815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40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72 17303 0 0,'-2'-2'254'0'0,"-4"-3"71"0"0,1-1 0 0 0,-1 1 0 0 0,-1 1 0 0 0,1-1 0 0 0,0 1 0 0 0,-1 0 0 0 0,0 0 0 0 0,0 1 0 0 0,0 0-1 0 0,-12-3 1 0 0,13 4 77 0 0,1 1-123 0 0,1 0 1 0 0,0 0-1 0 0,-1 0 1 0 0,1 0-1 0 0,-1 1 0 0 0,1 0 1 0 0,-1 0-1 0 0,1 0 1 0 0,0 0-1 0 0,-1 1 1 0 0,-5 1-1 0 0,-2 0 101 0 0,0 1 116 0 0,1-1-1 0 0,-18 8 1 0 0,22-7-429 0 0,-1-1 1 0 0,1 2-1 0 0,0-1 1 0 0,0 1-1 0 0,0 0 1 0 0,1 1-1 0 0,-1-1 1 0 0,1 1-1 0 0,0 0 1 0 0,0 1 0 0 0,-8 10-1 0 0,12-13-58 0 0,0 0 0 0 0,0 0 0 0 0,0 0 0 0 0,0 1 0 0 0,1-1 0 0 0,-2 6 0 0 0,2-8-14 0 0,1 0 1 0 0,0 1 0 0 0,0-1-1 0 0,0 0 1 0 0,1 1 0 0 0,-1-1-1 0 0,0 0 1 0 0,0 1 0 0 0,1-1-1 0 0,-1 0 1 0 0,1 1 0 0 0,-1-1-1 0 0,1 0 1 0 0,0 0-1 0 0,-1 0 1 0 0,1 1 0 0 0,0-1-1 0 0,2 2 1 0 0,5 7-31 0 0,0 1 1 0 0,1-1-1 0 0,0-1 1 0 0,1 1-1 0 0,0-2 0 0 0,1 1 1 0 0,-1-1-1 0 0,2-1 0 0 0,-1 0 1 0 0,18 7-1 0 0,-20-10 29 0 0,36 16-52 0 0,-38-16 53 0 0,1 0 0 0 0,0-1 1 0 0,0 0-1 0 0,12 3 0 0 0,9 2-42 0 0,45 12 35 0 0,3 0 12 0 0,-67-16 0 0 0,0 0 0 0 0,0 0 0 0 0,-1 1 0 0 0,1 0 0 0 0,12 10 0 0 0,-20-14 4 0 0,-1 1-1 0 0,1-1 1 0 0,0 1-1 0 0,-1-1 1 0 0,1 1 0 0 0,-1 0-1 0 0,0-1 1 0 0,1 1-1 0 0,-1 0 1 0 0,0 0 0 0 0,0 0-1 0 0,0 0 1 0 0,0 1-1 0 0,-1-1 1 0 0,1 0-1 0 0,0 0 1 0 0,-1 0 0 0 0,0 0-1 0 0,1 1 1 0 0,-1-1-1 0 0,0 0 1 0 0,-1 4-1 0 0,0 2 23 0 0,-1 0 0 0 0,0 0 0 0 0,0-1 0 0 0,-7 16 0 0 0,8-21-24 0 0,-2 5-45 0 0,0 0 0 0 0,-1 0 1 0 0,0-1-1 0 0,0 1 1 0 0,0-1-1 0 0,-1 0 1 0 0,0 0-1 0 0,0 0 1 0 0,0-1-1 0 0,-1 1 1 0 0,0-1-1 0 0,0-1 1 0 0,0 1-1 0 0,-1-1 0 0 0,0 0 1 0 0,1-1-1 0 0,-1 1 1 0 0,-1-2-1 0 0,1 1 1 0 0,-11 2-1 0 0,14-4-23 0 0,0 0 0 0 0,-1 0-1 0 0,1 0 1 0 0,0 0 0 0 0,-1-1-1 0 0,1 0 1 0 0,-1 0 0 0 0,-5-1-1 0 0,7 0 41 0 0,1 0-1 0 0,0 0 0 0 0,0 0 1 0 0,0 0-1 0 0,0 0 0 0 0,0 0 1 0 0,0-1-1 0 0,0 1 0 0 0,0-1 0 0 0,0 1 1 0 0,0-1-1 0 0,1 0 0 0 0,-1 0 1 0 0,1 1-1 0 0,-1-1 0 0 0,1 0 1 0 0,0 0-1 0 0,-1-4 0 0 0,0 3 18 0 0,1 0-1 0 0,0 0 0 0 0,0 0 1 0 0,0 0-1 0 0,0 0 0 0 0,0 0 1 0 0,1-1-1 0 0,-1 1 0 0 0,1 0 1 0 0,0 0-1 0 0,0-4 0 0 0,2-4 6 0 0,0 0 0 0 0,3-10 0 0 0,1-5 4 0 0,-4 15 25 0 0,0-1 0 0 0,2 1 0 0 0,-1 1 0 0 0,1-1-1 0 0,1 0 1 0 0,0 1 0 0 0,7-12 0 0 0,-7 14 21 0 0,0-1 0 0 0,5-11 0 0 0,-6 11 18 0 0,1 0-1 0 0,9-13 1 0 0,-5 9-4 0 0,2-3 51 0 0,1 1 0 0 0,15-15 1 0 0,46-47 316 0 0,49-34 230 0 0,-119 108-635 0 0,0 1-1 0 0,0 0 1 0 0,0-1-1 0 0,1 2 0 0 0,5-4 1 0 0,-6 4 186 0 0,-2 3-97 0 0,0 2-56 0 0,0 0 0 0 0,0 0 0 0 0,0 1 0 0 0,-1-1 0 0 0,1 0 0 0 0,-1 0 0 0 0,-1 9 0 0 0,-5 34 140 0 0,2-24-205 0 0,4-20 14 0 0,-8 72 55 0 0,7-65-76 0 0,1 0 0 0 0,1 0 0 0 0,0 0-1 0 0,0 0 1 0 0,4 14 0 0 0,-4-21-1 0 0,2 7-26 0 0,0 0 0 0 0,0 0 1 0 0,1 0-1 0 0,0-1 0 0 0,1 0 1 0 0,9 15-1 0 0,-10-19 32 0 0,0 0 0 0 0,1-1 0 0 0,-1 1 0 0 0,1-1 0 0 0,0 0 0 0 0,0 0 0 0 0,7 4-1 0 0,-9-6 9 0 0,1-1 0 0 0,-1 1 0 0 0,0-1-1 0 0,1 1 1 0 0,-1-1 0 0 0,1 0-1 0 0,-1 0 1 0 0,1 0 0 0 0,0-1-1 0 0,-1 1 1 0 0,1-1 0 0 0,0 0-1 0 0,7-1 1 0 0,4-3 3 0 0,2-1 0 0 0,-13 0 0 0 0,-2 1 0 0 0,2 1 11 0 0,1-1 0 0 0,-1-1 0 0 0,0 1 0 0 0,-1 0-1 0 0,1-1 1 0 0,4-8 0 0 0,12-17 174 0 0,-16 26-143 0 0,-1-1 0 0 0,1 1 0 0 0,-1-1 0 0 0,0 0 0 0 0,0 0 0 0 0,-1 0 0 0 0,0 0 0 0 0,0 0 0 0 0,0-1 0 0 0,0 1-1 0 0,-1-1 1 0 0,0 1 0 0 0,1-8 0 0 0,-2 9-6 0 0,0 0 0 0 0,1 0 0 0 0,-1-1 0 0 0,1 1 0 0 0,0 0 0 0 0,1 1 0 0 0,2-8 0 0 0,-3 8-16 0 0,-1 0 0 0 0,1 1 0 0 0,-1-1 0 0 0,0 0 1 0 0,0 0-1 0 0,0 0 0 0 0,0 0 0 0 0,0 0 0 0 0,-1 0 0 0 0,1 0 0 0 0,-1 1 0 0 0,0-1 0 0 0,0 0 0 0 0,0 0 0 0 0,-3-5 0 0 0,0-2 36 0 0,2 4-22 0 0,-1-1 0 0 0,-1 0 0 0 0,1 0 0 0 0,-1 1 0 0 0,0 0 0 0 0,-1 0 0 0 0,-9-10 0 0 0,-1 2-9 0 0,-26-19 0 0 0,35 29-64 0 0,0 0 1 0 0,0 1-1 0 0,0-1 1 0 0,-1 1-1 0 0,0 1 1 0 0,-13-5-1 0 0,18 6-59 0 0,0 1 1 0 0,1-1-1 0 0,-1 1 0 0 0,0 0 0 0 0,0-1 0 0 0,0 1 1 0 0,0 0-1 0 0,0 0 0 0 0,0 0 0 0 0,0 0 0 0 0,0 0 1 0 0,0 1-1 0 0,0-1 0 0 0,0 1 0 0 0,0-1 0 0 0,0 1 1 0 0,0 0-1 0 0,1 0 0 0 0,-1 0 0 0 0,0 0 0 0 0,0 0 1 0 0,1 0-1 0 0,-1 0 0 0 0,1 0 0 0 0,-1 1 0 0 0,1-1 1 0 0,-3 3-1 0 0,2 0-1654 0 0,-3 8-403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40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16208 0 0,'31'-3'743'0'0,"-26"2"-346"0"0,-7 0-68 0 0,-10-3-68 0 0,13-1-65 0 0,-12 1 6116 0 0,12 5-5791 0 0,17 11-133 0 0,-18-12-385 0 0,0 0-1 0 0,1 0 0 0 0,-1 0 1 0 0,0 0-1 0 0,0 0 1 0 0,0 0-1 0 0,0 0 0 0 0,0 0 1 0 0,0 0-1 0 0,0 0 1 0 0,0 0-1 0 0,0 0 0 0 0,0 0 1 0 0,0 0-1 0 0,1 1 1 0 0,-1-1-1 0 0,0 0 0 0 0,0 0 1 0 0,0 0-1 0 0,0 0 1 0 0,0 0-1 0 0,0 0 0 0 0,0 0 1 0 0,0 0-1 0 0,0 1 1 0 0,0-1-1 0 0,0 0 0 0 0,0 0 1 0 0,0 0-1 0 0,0 0 1 0 0,0 0-1 0 0,0 0 0 0 0,0 0 1 0 0,0 0-1 0 0,0 1 1 0 0,0-1-1 0 0,0 0 0 0 0,0 0 1 0 0,0 0-1 0 0,0 0 1 0 0,0 0-1 0 0,-1 0 0 0 0,1 0 1 0 0,0 0-1 0 0,0 2 4 0 0,-1-1 0 0 0,1 0 1 0 0,0 1-1 0 0,-1-1 0 0 0,1 0 0 0 0,0 1 0 0 0,0-1 0 0 0,0 0 0 0 0,0 1 0 0 0,0-1 1 0 0,0 0-1 0 0,0 1 0 0 0,1-1 0 0 0,-1 0 0 0 0,0 0 0 0 0,2 3 0 0 0,6 11-6 0 0,-4-12 0 0 0,0-1 0 0 0,7 6 0 0 0,-10-8 0 0 0,1 0 0 0 0,-1 0 0 0 0,1-1 0 0 0,-1 1 0 0 0,1 0 0 0 0,-1 0 0 0 0,1-1 0 0 0,-1 1 0 0 0,1-1 0 0 0,-1 1 0 0 0,0-1 0 0 0,1 0 0 0 0,-1 0 0 0 0,0 1 0 0 0,1-1 0 0 0,-1 0 0 0 0,1-2 0 0 0,23-23 0 0 0,-8 8 48 0 0,-15 16 5 0 0,0 1 1 0 0,0-1-1 0 0,-1 0 0 0 0,1-1 0 0 0,0 1 0 0 0,-1 0 0 0 0,1 0 1 0 0,-1-1-1 0 0,0 1 0 0 0,0-1 0 0 0,0 1 0 0 0,0-1 0 0 0,0 1 1 0 0,0-1-1 0 0,-1 0 0 0 0,1-3 0 0 0,6-8 258 0 0,-6 13-302 0 0,-1 0 0 0 0,1 0 0 0 0,0 0 0 0 0,-1 0 0 0 0,1 0 0 0 0,-1 0 0 0 0,1 0 0 0 0,-1 0 0 0 0,1 0 0 0 0,-1 0 0 0 0,0-1 0 0 0,1 1 0 0 0,-1 0 0 0 0,0 0 0 0 0,0 0 0 0 0,0 0 0 0 0,0-1 0 0 0,0 1 0 0 0,0 0 0 0 0,0 0 0 0 0,-1 0 0 0 0,1 0 0 0 0,-1-2 0 0 0,-8-9 59 0 0,7 10-59 0 0,0 0-1 0 0,0 0 1 0 0,0 0 0 0 0,1-1 0 0 0,-1 1-1 0 0,-2-5 1 0 0,4 5-18 0 0,-1 1 0 0 0,0 0-1 0 0,0 0 1 0 0,0-1 0 0 0,-1 1-1 0 0,1 0 1 0 0,0 0 0 0 0,0 0 0 0 0,-1 0-1 0 0,1 0 1 0 0,0 1 0 0 0,-1-1 0 0 0,1 0-1 0 0,-1 1 1 0 0,1-1 0 0 0,-1 1-1 0 0,1-1 1 0 0,-1 1 0 0 0,-3-1 0 0 0,0 0-116 0 0,1 1 0 0 0,-1-1 0 0 0,0 1 1 0 0,-9 1-1 0 0,13-1-66 0 0,0 0 1 0 0,0 0 0 0 0,0 0-1 0 0,1 0 1 0 0,-1 0-1 0 0,0 1 1 0 0,0-1 0 0 0,0 1-1 0 0,0-1 1 0 0,0 0 0 0 0,0 1-1 0 0,0 0 1 0 0,0-1-1 0 0,1 1 1 0 0,-1-1 0 0 0,0 1-1 0 0,0 0 1 0 0,1 0-1 0 0,-2 0 1 0 0,-6 8-4797 0 0,-15 5-2600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41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20359 0 0,'25'0'987'0'0,"-23"0"62"0"0,3-3-853 0 0,36-10 1369 0 0,-28 8-439 0 0,0 1 0 0 0,27-5 0 0 0,-5 3-472 0 0,-22 4-475 0 0,0-1-1 0 0,23 1 0 0 0,13 2-150 0 0,0 0-3605 0 0,-47 0 2274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41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35 19351 0 0,'5'-15'439'0'0,"-5"14"-387"0"0,0 1 0 0 0,-1-1-1 0 0,1 0 1 0 0,0 1 0 0 0,-1-1-1 0 0,1 1 1 0 0,0-1 0 0 0,-1 1 0 0 0,1-1-1 0 0,-1 1 1 0 0,1-1 0 0 0,-1 1 0 0 0,1 0-1 0 0,-1-1 1 0 0,1 1 0 0 0,-1-1-1 0 0,1 1 1 0 0,-1 0 0 0 0,0-1 0 0 0,-4-6 417 0 0,4 5-213 0 0,2 2-177 0 0,-1 0 0 0 0,0 0 0 0 0,1 0 1 0 0,-1-1-1 0 0,0 1 0 0 0,1 0 0 0 0,-1 0 0 0 0,0 0 0 0 0,1 0 0 0 0,-1 0 0 0 0,0 0 1 0 0,1 0-1 0 0,-1 0 0 0 0,1 0 0 0 0,-1 0 0 0 0,0 0 0 0 0,1 0 0 0 0,-1 1 1 0 0,0-1-1 0 0,1 0 0 0 0,-1 0 0 0 0,0 0 0 0 0,1 0 0 0 0,-1 1 0 0 0,0-1 0 0 0,0 0 1 0 0,1 0-1 0 0,-1 0 0 0 0,0 1 0 0 0,0-1 0 0 0,1 0 0 0 0,-1 1 0 0 0,0-1 1 0 0,0 0-1 0 0,0 0 0 0 0,1 1 0 0 0,5 14 182 0 0,-2-7-158 0 0,0 1 0 0 0,-1-1 1 0 0,0 1-1 0 0,0-1 0 0 0,-1 1 0 0 0,0 0 0 0 0,1 17 1 0 0,-3-11-102 0 0,2-1 1 0 0,0 1 0 0 0,4 15 0 0 0,-2-15-3 0 0,-1-1 0 0 0,-1 1-1 0 0,0 18 1 0 0,-1-11 0 0 0,1 0 0 0 0,1 0 0 0 0,0 0 0 0 0,14 41 0 0 0,-16-56 0 0 0,0 0 0 0 0,0 0-1 0 0,0 0 1 0 0,-1 7-1 0 0,0-8 6 0 0,0 1 0 0 0,0-1-1 0 0,1 0 1 0 0,2 11 0 0 0,5 1 78 0 0,-6-16-66 0 0,-1 0 0 0 0,-1 0 1 0 0,1-1-1 0 0,0 1 0 0 0,0 0 1 0 0,-1 0-1 0 0,1 0 0 0 0,-1 0 1 0 0,1 1-1 0 0,-1-1 0 0 0,0 0 0 0 0,0 0 1 0 0,0 0-1 0 0,0 0 0 0 0,0 0 1 0 0,0 0-1 0 0,-2 3 0 0 0,1 2-33 0 0,1-8-112 0 0,0-13-88 0 0,-1 9 238 0 0,0 1 0 0 0,1 0-1 0 0,-1-1 1 0 0,1 1-1 0 0,0 0 1 0 0,0-1 0 0 0,1 1-1 0 0,0 0 1 0 0,-1-1 0 0 0,1 1-1 0 0,1 0 1 0 0,2-8 0 0 0,1-4-15 0 0,-4 13-27 0 0,0 0 1 0 0,0 0 0 0 0,0 0-1 0 0,0 0 1 0 0,0 1 0 0 0,1-1-1 0 0,-1 0 1 0 0,1 0 0 0 0,0 1-1 0 0,-1-1 1 0 0,1 1 0 0 0,1 0-1 0 0,-1-1 1 0 0,5-3 0 0 0,0 1 71 0 0,1-1 0 0 0,-1 1 0 0 0,9-11 0 0 0,-11 12-60 0 0,1 0 1 0 0,-1 0 0 0 0,1 1-1 0 0,0 0 1 0 0,0 0-1 0 0,0 1 1 0 0,0 0 0 0 0,0 0-1 0 0,12-2 1 0 0,7-3-127 0 0,-18 4 127 0 0,-4 2 12 0 0,1 1 1 0 0,0-1-1 0 0,0 0 1 0 0,-1 1 0 0 0,1 0-1 0 0,0 0 1 0 0,7 0-1 0 0,-8 0 267 0 0,0 2 104 0 0,-1-1-304 0 0,18 10 348 0 0,-19-11-396 0 0,0 1-1 0 0,0 0 1 0 0,0 0 0 0 0,0 0-1 0 0,-1-1 1 0 0,1 1 0 0 0,0 0-1 0 0,0 0 1 0 0,-1 0 0 0 0,1 0-1 0 0,-1 0 1 0 0,1 0 0 0 0,-1 1-1 0 0,1-1 1 0 0,-1 0 0 0 0,0 0-1 0 0,1 0 1 0 0,-1 0 0 0 0,0 2 0 0 0,0-1-7 0 0,1 0 0 0 0,-1 0 0 0 0,0 0 1 0 0,1 0-1 0 0,-1-1 0 0 0,1 1 0 0 0,0 0 1 0 0,0 0-1 0 0,-1 0 0 0 0,1-1 1 0 0,0 1-1 0 0,2 2 0 0 0,-1-2-1 0 0,-1 1 0 0 0,1-1-1 0 0,-1 1 1 0 0,1-1 0 0 0,-1 1-1 0 0,1 3 1 0 0,-2-5-17 0 0,0 1 0 0 0,0-1 0 0 0,0 0 0 0 0,0 0 0 0 0,0 0 0 0 0,0 0 0 0 0,-1 1 0 0 0,1-1 0 0 0,0 0 1 0 0,-1 0-1 0 0,1 0 0 0 0,-1 0 0 0 0,1 0 0 0 0,-1 0 0 0 0,1 0 0 0 0,-1 0 0 0 0,0 1 0 0 0,0-1 9 0 0,0 0 0 0 0,0 0 0 0 0,1 1 0 0 0,-1-1 0 0 0,0 0 1 0 0,1 0-1 0 0,-1 1 0 0 0,1-1 0 0 0,0 0 0 0 0,-1 3 0 0 0,2 3 214 0 0,-1-7-201 0 0,0 1 0 0 0,0-1 0 0 0,0 1 0 0 0,0-1 1 0 0,0 0-1 0 0,0 1 0 0 0,0-1 0 0 0,0 1 1 0 0,0-1-1 0 0,0 1 0 0 0,0-1 0 0 0,0 1 1 0 0,0-1-1 0 0,0 0 0 0 0,0 1 0 0 0,0-1 1 0 0,-1 1-1 0 0,1-1 0 0 0,0 0 0 0 0,0 1 1 0 0,0-1-1 0 0,-1 1 0 0 0,1-1 0 0 0,0 0 1 0 0,-1 1-1 0 0,1-1 0 0 0,0 0 0 0 0,-1 0 1 0 0,0 1-1 0 0,-23 15 768 0 0,2-3-584 0 0,15-8-268 0 0,-1-1 0 0 0,1-1 0 0 0,-1 1-1 0 0,0-1 1 0 0,-13 3 0 0 0,-41 7-11 0 0,61-13 74 0 0,-13 2-31 0 0,-1 0 0 0 0,0-1 1 0 0,0-1-1 0 0,0 0 0 0 0,0-1 0 0 0,-18-3 0 0 0,29 3-12 0 0,0-1 0 0 0,0 1 0 0 0,0-1-1 0 0,0 0 1 0 0,0 0 0 0 0,0 0 0 0 0,-4-3 0 0 0,-6-10-1832 0 0,14 15 1458 0 0,-1-1 0 0 0,1 0-1 0 0,0 0 1 0 0,-1 0 0 0 0,1 1 0 0 0,0-1 0 0 0,-1 0 0 0 0,1 0 0 0 0,0 0-1 0 0,0 0 1 0 0,0 0 0 0 0,0 0 0 0 0,0 0 0 0 0,0 1 0 0 0,0-1 0 0 0,0-1-1 0 0,5-12-7997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4:51.4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101 0 11288 0 0,'0'0'5647'0'0,"-2"2"-5185"0"0,-29 26 723 0 0,23-20-1149 0 0,2 0 0 0 0,-1 0-1 0 0,1 1 1 0 0,0 0 0 0 0,1 0-1 0 0,0 0 1 0 0,1 1 0 0 0,-6 17-1 0 0,7-17-35 0 0,0 1 0 0 0,1 0 0 0 0,1-1 0 0 0,0 1 0 0 0,0 12 0 0 0,2-12 0 0 0,3 1-13 0 0,-2-11 10 0 0,-1 1-1 0 0,0-1 1 0 0,0 1 0 0 0,1-1-1 0 0,-1 0 1 0 0,1 1 0 0 0,-1-1-1 0 0,1 0 1 0 0,0 0 0 0 0,0 0-1 0 0,-1 0 1 0 0,1 0 0 0 0,0-1-1 0 0,0 1 1 0 0,0 0 0 0 0,0-1-1 0 0,0 1 1 0 0,0-1 0 0 0,3 0-1 0 0,-2 1 3 0 0,-1-1-1 0 0,0 0 0 0 0,1 0 0 0 0,-1 0 0 0 0,1-1 1 0 0,-1 1-1 0 0,1 0 0 0 0,-1-1 0 0 0,0 0 0 0 0,1 1 1 0 0,-1-1-1 0 0,0 0 0 0 0,1 0 0 0 0,2-2 0 0 0,0-1-36 0 0,0 0-1 0 0,0 0 1 0 0,-1-1-1 0 0,5-4 0 0 0,11-12-1015 0 0,-5 12-159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42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78 9672 0 0,'0'0'15902'0'0,"1"2"-15586"0"0,1 4-365 0 0,0 0 0 0 0,0 1 1 0 0,1 8-1 0 0,-3-10 80 0 0,1-1 0 0 0,-1 0 0 0 0,1 1-1 0 0,0-1 1 0 0,1 0 0 0 0,-1 0 0 0 0,1 0 0 0 0,0 0 0 0 0,0 0 0 0 0,0 0-1 0 0,0 0 1 0 0,1-1 0 0 0,-1 1 0 0 0,1-1 0 0 0,0 0 0 0 0,0 0 0 0 0,1 0 0 0 0,-1 0-1 0 0,0 0 1 0 0,6 3 0 0 0,-7-6-30 0 0,-1 1 0 0 0,1 0 0 0 0,-1 0 0 0 0,1-1 0 0 0,0 1 0 0 0,-1-1 0 0 0,1 1 0 0 0,0-1 0 0 0,-1 0 0 0 0,1 0 0 0 0,0 0 0 0 0,0 0-1 0 0,-1 0 1 0 0,1 0 0 0 0,0 0 0 0 0,-1 0 0 0 0,1-1 0 0 0,0 1 0 0 0,0-1 0 0 0,-1 1 0 0 0,1-1 0 0 0,-1 0 0 0 0,1 0 0 0 0,-1 1 0 0 0,1-1 0 0 0,-1 0 0 0 0,1 0 0 0 0,-1-1 0 0 0,0 1-1 0 0,0 0 1 0 0,1 0 0 0 0,-1-1 0 0 0,1-1 0 0 0,3-2 4 0 0,-1-1-1 0 0,0 0 1 0 0,0 0-1 0 0,-1-1 1 0 0,1 1 0 0 0,2-10-1 0 0,-5 13-1 0 0,0 1-1 0 0,-1-1 1 0 0,0 0 0 0 0,1 1-1 0 0,-1-1 1 0 0,0 1 0 0 0,0-1-1 0 0,-1 0 1 0 0,1 1 0 0 0,0-1-1 0 0,-1 1 1 0 0,-1-5-1 0 0,-2-8 18 0 0,3 10-87 0 0,0 1 1 0 0,0 0 0 0 0,-1 0 0 0 0,0 0 0 0 0,0 1-1 0 0,0-1 1 0 0,0 0 0 0 0,-1 1 0 0 0,1-1 0 0 0,-1 1 0 0 0,0 0-1 0 0,0 0 1 0 0,0 0 0 0 0,0 0 0 0 0,0 0 0 0 0,-1 1-1 0 0,0-1 1 0 0,1 1 0 0 0,-1 0 0 0 0,0 0 0 0 0,0 1 0 0 0,0-1-1 0 0,0 1 1 0 0,0 0 0 0 0,0 0 0 0 0,-1 0 0 0 0,1 0 0 0 0,0 1-1 0 0,0 0 1 0 0,-1 0 0 0 0,1 0 0 0 0,-5 1 0 0 0,7-1-436 0 0,1 1 1 0 0,-1 0 0 0 0,0 0 0 0 0,0 0-1 0 0,1 0 1 0 0,-1 0 0 0 0,0 0-1 0 0,1 0 1 0 0,-3 2 0 0 0,1 0-1708 0 0,-7 5-5142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43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18399 0 0,'0'0'1668'0'0,"2"-1"-1376"0"0,1-1-84 0 0,1 0-1 0 0,0 0 0 0 0,0 0 0 0 0,0 0 1 0 0,1 0-1 0 0,4 0 0 0 0,-8 2-136 0 0,-1 0 1 0 0,1-1-1 0 0,0 1 1 0 0,-1 0-1 0 0,1 0 0 0 0,-1 0 1 0 0,1 0-1 0 0,-1-1 0 0 0,1 1 1 0 0,-1 0-1 0 0,1 0 1 0 0,-1-1-1 0 0,1 1 0 0 0,-1 0 1 0 0,1-1-1 0 0,-1 1 1 0 0,1-1-1 0 0,2-2 200 0 0,9-2 533 0 0,0 0 0 0 0,0 1-1 0 0,20-4 1 0 0,-3 1-195 0 0,87-16 285 0 0,-26 13-787 0 0,-81 10-116 0 0,-7 0 3 0 0,0 0-1 0 0,0 0 1 0 0,0 0 0 0 0,0 0 0 0 0,0 0 0 0 0,0 0 0 0 0,0 0 0 0 0,1-1 0 0 0,1 0-1 0 0,16-2-485 0 0,-18 3 55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44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221 545 7368 0 0,'-6'-20'542'0'0,"2"3"1545"0"0,-7 11 2158 0 0,9 3-3567 0 0,0 1-1 0 0,0 0 1 0 0,0-1-1 0 0,0 1 1 0 0,-2-6-1 0 0,2 6-391 0 0,-5-2 1547 0 0,-12-21 196 0 0,8 28-850 0 0,-3 1-373 0 0,13-4-761 0 0,0 1 1 0 0,0-1 0 0 0,0 0 0 0 0,0 1 0 0 0,0-1 0 0 0,0 0 0 0 0,0 0 0 0 0,0 0 0 0 0,0 0 0 0 0,0 0 0 0 0,0 0 0 0 0,0 0 0 0 0,0 0 0 0 0,0 0 0 0 0,0 0 0 0 0,0 0 0 0 0,0-1 0 0 0,0 1 0 0 0,0-1 0 0 0,0 1 0 0 0,0 0 0 0 0,-1-2 0 0 0,2 2-25 0 0,-1 0 1 0 0,0 0 0 0 0,1-1 0 0 0,-1 1 0 0 0,0 0 0 0 0,1 0 0 0 0,-1 0 0 0 0,0 0 0 0 0,0 0 0 0 0,1 0 0 0 0,-1 0 0 0 0,0 0 0 0 0,0 0 0 0 0,1 0 0 0 0,-1 0 0 0 0,0 0 0 0 0,1 1 0 0 0,-1-1-1 0 0,0 0 1 0 0,1 1 0 0 0,-1-1 0 0 0,-1 1 0 0 0,-12 10 250 0 0,12-9-211 0 0,-6 6-14 0 0,1-1 1 0 0,0 1 0 0 0,1 1-1 0 0,-1 0 1 0 0,1-1 0 0 0,1 2-1 0 0,0-1 1 0 0,0 1 0 0 0,-6 18-1 0 0,9-20-67 0 0,0 0 1 0 0,0 0-1 0 0,1 0 1 0 0,0-1-1 0 0,0 1 0 0 0,1 0 1 0 0,0 0-1 0 0,0 0 0 0 0,1 0 1 0 0,0 0-1 0 0,1 0 0 0 0,-1 0 1 0 0,5 11-1 0 0,-4-14-21 0 0,1-1 1 0 0,-1 1-1 0 0,1-1 0 0 0,0 0 0 0 0,0 0 1 0 0,0 0-1 0 0,0 0 0 0 0,1-1 0 0 0,-1 0 1 0 0,1 1-1 0 0,6 3 0 0 0,-8-5 8 0 0,1-1-1 0 0,0 1 0 0 0,0 0 1 0 0,0-1-1 0 0,0 0 0 0 0,0 1 1 0 0,1-1-1 0 0,-1 0 0 0 0,0-1 1 0 0,1 1-1 0 0,-1-1 0 0 0,0 1 1 0 0,1-1-1 0 0,-1 0 1 0 0,0 0-1 0 0,1-1 0 0 0,3 0 1 0 0,-5 1 20 0 0,3-1-31 0 0,0 0-1 0 0,-1-1 1 0 0,1 1-1 0 0,-1-1 1 0 0,0 0-1 0 0,1 0 1 0 0,-1 0-1 0 0,0-1 1 0 0,6-4-1 0 0,-2-1-28 0 0,-1 1 0 0 0,0-1 0 0 0,-1 0 0 0 0,0-1-1 0 0,0 1 1 0 0,-1-1 0 0 0,5-11 0 0 0,-1-2-44 0 0,-1 0 0 0 0,4-23 0 0 0,-7 22 3 0 0,-1 1 0 0 0,-1-1 0 0 0,0 0 0 0 0,-2 0 0 0 0,-4-38 0 0 0,2 32 0 0 0,1 11 9 0 0,-5-24 0 0 0,-1 8 15 0 0,3 15 43 0 0,0-1-1 0 0,-2 1 1 0 0,-10-28-1 0 0,6 23 32 0 0,3 10 16 0 0,-11-22 0 0 0,3 3 83 0 0,13 27-15 0 0,-1 1 1 0 0,0-1-1 0 0,0 1 1 0 0,-1 0-1 0 0,0 0 1 0 0,0 0-1 0 0,-5-6 1 0 0,5 8 25 0 0,2 2-67 0 0,1 1 1 0 0,-1 0-1 0 0,1-1 0 0 0,-1 1 1 0 0,1-1-1 0 0,-1 1 0 0 0,1-1 1 0 0,0 0-1 0 0,-1 1 1 0 0,1-1-1 0 0,-1 1 0 0 0,1-1 1 0 0,0 0-1 0 0,0 1 0 0 0,-1-1 1 0 0,1 0-1 0 0,0-2 1271 0 0,1 15-719 0 0,7 22-351 0 0,16 39 0 0 0,1 5-153 0 0,1 8-10 0 0,49 111 0 0 0,-57-154-255 0 0,-8-18 215 0 0,14 27-1 0 0,-20-45-450 0 0,0 0 0 0 0,1 0 0 0 0,0 0 0 0 0,0-1 0 0 0,0 0 0 0 0,1 0 0 0 0,0 0 1 0 0,7 5-1 0 0,-7-6-2404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48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140 123 2304 0 0,'0'0'471'0'0,"-1"0"941"0"0,-11 0 3202 0 0,-16 0 1022 0 0,24 0-5212 0 0,1 0 1 0 0,-1-1-1 0 0,1 1 1 0 0,-1-1-1 0 0,0 0 1 0 0,1 0-1 0 0,0 0 0 0 0,-7-3 1 0 0,9 3-45 0 0,-2 2-151 0 0,1-1 0 0 0,-1 1 0 0 0,1 0 0 0 0,-1 0 0 0 0,1 1 0 0 0,-1-1 0 0 0,1 0 0 0 0,0 1 0 0 0,0-1 0 0 0,-1 1 0 0 0,1 0 0 0 0,0 0 0 0 0,1 0 0 0 0,-1 0 0 0 0,0 0 0 0 0,0 0 0 0 0,1 0 0 0 0,0 1 0 0 0,-1-1 0 0 0,1 0 0 0 0,-2 5 0 0 0,1 0-237 0 0,-1 0 0 0 0,1-1 0 0 0,0 1 0 0 0,1 0 0 0 0,0 0 0 0 0,-1 15 0 0 0,2-19 72 0 0,1 0-1 0 0,-1 1 1 0 0,1-1-1 0 0,0 0 0 0 0,0 0 1 0 0,0 1-1 0 0,3 5 1 0 0,2 4 163 0 0,-6-13-229 0 0,0 0 0 0 0,0 0 0 0 0,0 1 0 0 0,0-1 0 0 0,0 0 0 0 0,0 0 1 0 0,0 0-1 0 0,0 0 0 0 0,0 0 0 0 0,0 0 0 0 0,0 0 0 0 0,0 0 0 0 0,0 1 0 0 0,0-1 0 0 0,0 0 0 0 0,0 0 0 0 0,0 0 0 0 0,1 0 1 0 0,-1 0-1 0 0,0 0 0 0 0,0 0 0 0 0,0 0 0 0 0,0 0 0 0 0,0 0 0 0 0,0 0 0 0 0,0 0 0 0 0,0 0 0 0 0,0 1 0 0 0,0-1 1 0 0,1 0-1 0 0,-1 0 0 0 0,0 0 0 0 0,0 0 0 0 0,0 0 0 0 0,0 0 0 0 0,0 0 0 0 0,0 0 0 0 0,0 0 0 0 0,1 0 0 0 0,-1 0 0 0 0,0 0 1 0 0,0 0-1 0 0,0 0 0 0 0,0 0 0 0 0,0-1 0 0 0,10 2-184 0 0,-7 0 142 0 0,-1-1-1 0 0,0 0 1 0 0,1 1-1 0 0,-1-1 0 0 0,0 0 1 0 0,1-1-1 0 0,-1 1 1 0 0,4-1-1 0 0,1-2 142 0 0,0 0-1 0 0,1 0 0 0 0,-2-1 0 0 0,1 0 1 0 0,0 0-1 0 0,-1 0 0 0 0,0-1 0 0 0,0 0 1 0 0,0-1-1 0 0,0 1 0 0 0,5-9 0 0 0,-5 7-63 0 0,0-1 0 0 0,-1 0 0 0 0,0 0 0 0 0,-1-1 0 0 0,1 0-1 0 0,-2 0 1 0 0,1 0 0 0 0,3-16 0 0 0,-3 8-8 0 0,-1 7-1 0 0,-1 0 1 0 0,2-19 0 0 0,-3 27-29 0 0,-1 0 1 0 0,0 0-1 0 0,0 0 0 0 0,0 0 1 0 0,-1-1-1 0 0,1 1 1 0 0,0 0-1 0 0,-1 0 0 0 0,0 0 1 0 0,1 0-1 0 0,-1 0 1 0 0,0 0-1 0 0,0 0 0 0 0,0 0 1 0 0,0 0-1 0 0,0 0 1 0 0,-1 1-1 0 0,-2-4 1 0 0,3 4-30 0 0,0 0 0 0 0,0 1 0 0 0,0-1 0 0 0,-1 1 0 0 0,1-1 0 0 0,0 1 0 0 0,0-1 0 0 0,-1 1 0 0 0,1 0 0 0 0,0 0 0 0 0,0 0 0 0 0,-1-1 0 0 0,1 1 0 0 0,0 0 0 0 0,-1 1 0 0 0,1-1 0 0 0,0 0 0 0 0,0 0 0 0 0,-1 0 0 0 0,1 1 0 0 0,0-1 0 0 0,0 1 0 0 0,-1-1 0 0 0,-1 2 0 0 0,-2 1-1039 0 0,0 0 0 0 0,0 0 0 0 0,-9 7 1 0 0,2-2-6330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48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15 15488 0 0,'0'0'1407'0'0,"-1"-1"-1161"0"0,-2-2 699 0 0,0 0 456 0 0,-3-3-1067 0 0,-1 5 5044 0 0,0 11-5016 0 0,3-6-305 0 0,1 3 172 0 0,0 0 1 0 0,0-1-1 0 0,1 2 0 0 0,-2 7 1 0 0,-7 18 455 0 0,6-20-661 0 0,1-1 0 0 0,0 1 0 0 0,1 0 0 0 0,1 0 0 0 0,0 0 0 0 0,-1 22 0 0 0,-2 20-27 0 0,2-26 3 0 0,2 0 0 0 0,0 0 0 0 0,2 1 0 0 0,1-1 0 0 0,2 0 0 0 0,0 0 0 0 0,12 35 0 0 0,-13-51-3 0 0,36 119-330 0 0,-32-115 243 0 0,0-1 0 0 0,1 0 0 0 0,1-1 0 0 0,0 0 0 0 0,22 27 0 0 0,-17-26-294 0 0,1 0 0 0 0,1-1 0 0 0,0 0 0 0 0,20 13 0 0 0,-24-20-3294 0 0,26 12 0 0 0,-21-11-3841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49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7832 0 0,'0'0'17195'0'0,"0"3"-16743"0"0,-1 7-322 0 0,0 1 0 0 0,-1 0 0 0 0,0 0-1 0 0,-8 20 1 0 0,4-15 6 0 0,-5 27-1 0 0,-20 108-407 0 0,9-48-705 0 0,18-83 272 0 0,2 0 1 0 0,-2 39 0 0 0,4-57 530 0 0,3 2 18 0 0,-3-4 154 0 0,0 1-1 0 0,0-1 0 0 0,0 0 0 0 0,0 1 0 0 0,0-1 0 0 0,0 0 1 0 0,0 1-1 0 0,1-1 0 0 0,-1 0 0 0 0,0 1 0 0 0,0-1 0 0 0,0 0 0 0 0,1 1 1 0 0,-1-1-1 0 0,0 0 0 0 0,0 0 0 0 0,1 1 0 0 0,-1-1 0 0 0,0 0 1 0 0,1 0-1 0 0,-1 0 0 0 0,1 1 0 0 0,0 0 20 0 0,1 0 1 0 0,-1 0-1 0 0,1 0 0 0 0,-1 0 1 0 0,0 0-1 0 0,1 0 1 0 0,-1 0-1 0 0,1 2 0 0 0,-1-1 16 0 0,0-1-1 0 0,0 0 1 0 0,0 0 0 0 0,1 0-1 0 0,-1 0 1 0 0,0 0-1 0 0,0 0 1 0 0,1 0 0 0 0,-1 0-1 0 0,0 0 1 0 0,1 0 0 0 0,-1-1-1 0 0,1 1 1 0 0,2 0-1 0 0,7 0 157 0 0,0 0 0 0 0,0-1 1 0 0,0 0-1 0 0,0-1 0 0 0,13-2 0 0 0,54-16 611 0 0,-72 17-757 0 0,36-7 113 0 0,-24 8-2436 0 0,3 1-10925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49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8752 0 0,'0'0'673'0'0,"2"1"-173"0"0,43 31 6497 0 0,-19-15-3491 0 0,43 36 0 0 0,-56-42-3058 0 0,-8-7-304 0 0,-1 1 1 0 0,1 0-1 0 0,-1 0 1 0 0,0 1-1 0 0,0-1 0 0 0,0 1 1 0 0,-1 0-1 0 0,4 10 1 0 0,2 7-2 0 0,6 23 1 0 0,-13-32-191 0 0,1 1 0 0 0,-2-1 1 0 0,0 0-1 0 0,0 0 1 0 0,-3 22-1 0 0,1 4 208 0 0,-1 11 60 0 0,0-35-397 0 0,1 0 0 0 0,1 0 0 0 0,4 27 0 0 0,-4-42-75 0 0,1 1 0 0 0,-1-1 0 0 0,0 1 0 0 0,0 0 0 0 0,0-1 0 0 0,0 1 0 0 0,0 0 0 0 0,0-1 0 0 0,0 1 0 0 0,0 0 0 0 0,-1-1 0 0 0,1 1 0 0 0,-1 1 0 0 0,-9 7-1843 0 0</inkml:trace>
  <inkml:trace contextRef="#ctx0" brushRef="#br0" timeOffset="1">543 111 12440 0 0,'0'0'1328'0'0,"12"8"-160"0"0,-12 7 192 0 0,4-7 39 0 0,2 8 9 0 0,-6-2-488 0 0,6-1-96 0 0,-2 1-24 0 0,-4 2 0 0 0,6-2-672 0 0,-6-1-128 0 0,6 1 0 0 0,-2-4-1440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50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0 179 3680 0 0,'0'0'284'0'0,"1"2"-187"0"0,7 14 5251 0 0,0 1-1 0 0,7 26 1 0 0,2 2-2613 0 0,-16-42-2619 0 0,0-1 0 0 0,-1 0 0 0 0,1 1 0 0 0,-1-1-1 0 0,1 0 1 0 0,-1 1 0 0 0,0 2 0 0 0,0-2 544 0 0,2 0-392 0 0,-2-3-250 0 0,0 1 0 0 0,0-1 0 0 0,1 0 0 0 0,-1 0 0 0 0,0 0 0 0 0,0 1 0 0 0,0-1 0 0 0,0 0 0 0 0,0 0 0 0 0,0 1 0 0 0,0-1 0 0 0,0 0 0 0 0,0 0 0 0 0,1 0 0 0 0,-1 0 0 0 0,0 1 0 0 0,0-1 0 0 0,0 0 0 0 0,0 0 0 0 0,1 0 0 0 0,-1 0 0 0 0,0 1 0 0 0,0-1 0 0 0,0 0 0 0 0,1 0 0 0 0,-1 0 0 0 0,0 0 0 0 0,0 0 0 0 0,0 0 0 0 0,1 0 0 0 0,-1 0 0 0 0,0 0 0 0 0,1 0 0 0 0,2-2-7 0 0,0-1 0 0 0,1 0 0 0 0,-1 0 0 0 0,0 0 1 0 0,-1 0-1 0 0,1 0 0 0 0,0-1 0 0 0,-1 1 0 0 0,3-6 0 0 0,19-42 26 0 0,-13 24-44 0 0,-4 12 22 0 0,1-1 0 0 0,0 1 0 0 0,1 1 0 0 0,19-24 0 0 0,-20 30 45 0 0,-6 7 35 0 0,0 1-82 0 0,0 0 0 0 0,-1 0 1 0 0,1 1-1 0 0,0-1 0 0 0,0 1 1 0 0,0-1-1 0 0,0 1 0 0 0,-1 0 1 0 0,1-1-1 0 0,0 1 0 0 0,0 0 1 0 0,-1 0-1 0 0,1 0 1 0 0,-1 0-1 0 0,1 0 0 0 0,-1 1 1 0 0,1-1-1 0 0,-1 0 0 0 0,2 3 1 0 0,1 2-22 0 0,0 0 1 0 0,0 0-1 0 0,5 13 1 0 0,4 6 2 0 0,30 55-1567 0 0,-31-61 130 0 0</inkml:trace>
  <inkml:trace contextRef="#ctx0" brushRef="#br0" timeOffset="1">1160 118 4608 0 0,'-8'-4'148'0'0,"0"0"1"0"0,-1-1 0 0 0,-11-10-1 0 0,2-1 2720 0 0,8 5 130 0 0,0 1 0 0 0,-1 0-1 0 0,-13-9 1 0 0,20 16-2577 0 0,0 0 0 0 0,-1 0-1 0 0,1 1 1 0 0,-1 0 0 0 0,0 0 0 0 0,0 0-1 0 0,1 0 1 0 0,-1 1 0 0 0,0 0-1 0 0,0 0 1 0 0,-10-1 0 0 0,13 2-390 0 0,1 1-1 0 0,0-1 1 0 0,0 0 0 0 0,-1 1-1 0 0,1-1 1 0 0,0 1 0 0 0,0 0-1 0 0,0-1 1 0 0,0 1 0 0 0,0 0-1 0 0,0 0 1 0 0,0-1-1 0 0,0 1 1 0 0,0 0 0 0 0,0 0-1 0 0,0 0 1 0 0,0 0 0 0 0,1 0-1 0 0,-2 3 1 0 0,0-1-20 0 0,0 0 0 0 0,1 0 0 0 0,-1 0 0 0 0,1 0 0 0 0,-2 7 0 0 0,1-2-10 0 0,1 1 1 0 0,0-1-1 0 0,1 0 1 0 0,0 1-1 0 0,0-1 1 0 0,2 14-1 0 0,1-10-68 0 0,0-1 1 0 0,1-1-1 0 0,6 15 0 0 0,-8-20-10 0 0,-1-3-19 0 0,-1-2 92 0 0,0 0-1 0 0,0 0 1 0 0,0 0-1 0 0,1 0 1 0 0,-1 0-1 0 0,0 0 1 0 0,0 0-1 0 0,0 0 1 0 0,0 0-1 0 0,1 0 1 0 0,-1 0-1 0 0,0 1 1 0 0,0-1-1 0 0,0 0 1 0 0,0 0-1 0 0,1 0 1 0 0,-1 0-1 0 0,0 0 1 0 0,0 0-1 0 0,0 0 1 0 0,0 1-1 0 0,0-1 1 0 0,0 0-1 0 0,0 0 1 0 0,1 0-1 0 0,-1 0 1 0 0,0 1-1 0 0,0-1 1 0 0,0 0-1 0 0,0 0 1 0 0,0 0-1 0 0,0 1 1 0 0,0-1-3 0 0,0 0 1 0 0,0 1-1 0 0,0-1 1 0 0,1 0 0 0 0,-1 1-1 0 0,0-1 1 0 0,0 0-1 0 0,0 1 1 0 0,1-1-1 0 0,-1 0 1 0 0,0 0 0 0 0,0 1-1 0 0,1-1 1 0 0,-1 0-1 0 0,0 0 1 0 0,0 1 0 0 0,1-1-1 0 0,-1 0 1 0 0,0 0-1 0 0,1 0 1 0 0,-1 0 0 0 0,0 0-1 0 0,1 1 1 0 0,-1-1-1 0 0,0 0 1 0 0,1 0 0 0 0,0 0-1 0 0,3 0-61 0 0,-2 0 57 0 0,-1 0-1 0 0,1 0 1 0 0,-1 0-1 0 0,1 0 1 0 0,-1 0-1 0 0,1 0 1 0 0,-1 0 0 0 0,1 0-1 0 0,-1-1 1 0 0,1 1-1 0 0,-1-1 1 0 0,0 1-1 0 0,1-1 1 0 0,-1 1-1 0 0,1-1 1 0 0,-1 0 0 0 0,0 0-1 0 0,0 0 1 0 0,1 0-1 0 0,-1 0 1 0 0,1-1-1 0 0,8-10-20 0 0,-5 7 16 0 0,0-1 0 0 0,-1 0 0 0 0,0 0 0 0 0,6-10 0 0 0,-5 6 130 0 0,1 0-1 0 0,0 1 0 0 0,1-1 1 0 0,0 1-1 0 0,14-13 0 0 0,-10 13 101 0 0,0 3-172 0 0,-10 6-40 0 0,0 0 0 0 0,0 0 1 0 0,0-1-1 0 0,0 1 0 0 0,-1 0 0 0 0,1 0 0 0 0,0 0 0 0 0,0 0 0 0 0,0 0 1 0 0,0 0-1 0 0,0 0 0 0 0,0 1 0 0 0,0-1 0 0 0,0 0 0 0 0,0 0 0 0 0,0 1 1 0 0,-1-1-1 0 0,1 1 0 0 0,0-1 0 0 0,0 1 0 0 0,0-1 0 0 0,-1 1 0 0 0,1-1 0 0 0,0 1 1 0 0,-1 0-1 0 0,1-1 0 0 0,0 1 0 0 0,-1 0 0 0 0,1 1 0 0 0,1 1 16 0 0,0 1 0 0 0,0 0 0 0 0,-1 0 0 0 0,0 0 0 0 0,1 7 0 0 0,6 15 14 0 0,-2-16-202 0 0,1 0-1 0 0,0 0 1 0 0,15 16 0 0 0,-1-1-1706 0 0,-9-12-3843 0 0,3-3-1800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50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 12896 0 0,'0'0'11138'0'0,"-2"3"-9917"0"0,-11 20-203 0 0,1 0-1 0 0,-10 27 0 0 0,6-12-744 0 0,-56 176 20 0 0,71-211-295 0 0,-46 208-582 0 0,45-195-548 0 0,1 1 1 0 0,2 25-1 0 0,-1-17-6882 0 0</inkml:trace>
  <inkml:trace contextRef="#ctx0" brushRef="#br0" timeOffset="1">214 58 14368 0 0,'0'-2'661'0'0,"1"-25"7313"0"0,3 32-7549 0 0,0 0 0 0 0,0 0 0 0 0,0 1-1 0 0,-1-1 1 0 0,0 1 0 0 0,5 11 0 0 0,11 41 19 0 0,-10-28-126 0 0,12 42 62 0 0,-8-28-198 0 0,21 52-1 0 0,-4-38-125 0 0,-20-39-101 0 0,0-1 0 0 0,-2 1 1 0 0,9 25-1 0 0,-3 2-694 0 0,5 14-2599 0 0,-15-48 1621 0 0,-3-4-241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51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1 862 18023 0 0,'0'0'1632'0'0,"7"5"-450"0"0,-4-3-835 0 0,0 0-1 0 0,0 0 1 0 0,0 0 0 0 0,1 0 0 0 0,-1 0 0 0 0,0-1-1 0 0,1 0 1 0 0,0 0 0 0 0,-1 0 0 0 0,8 1 0 0 0,4 0 250 0 0,23 0 0 0 0,4-1 359 0 0,29 8 95 0 0,70 6-340 0 0,-121-14-1209 0 0,1-1-1 0 0,-1-1 0 0 0,0-1 1 0 0,36-7-1 0 0,-30 1-1621 0 0</inkml:trace>
  <inkml:trace contextRef="#ctx0" brushRef="#br0" timeOffset="1">640 0 3680 0 0,'2'2'3960'0'0,"1"1"-2445"0"0,1 0-1 0 0,-1 1 1 0 0,0 0 0 0 0,0-1 0 0 0,-1 1-1 0 0,1 0 1 0 0,2 7 0 0 0,37 79 3608 0 0,-31-67-4554 0 0,-6-15-325 0 0,-1 2-1 0 0,5 11 1 0 0,30 93 1345 0 0,-21-58-1011 0 0,-2 0 1 0 0,11 76-1 0 0,-18-82-388 0 0,-2-2-29 0 0,0 56 0 0 0,-6-80-155 0 0,0 30 21 0 0,-2-1-1 0 0,-13 79 1 0 0,10-95-25 0 0,0-4-485 0 0,-16 62 1 0 0,-8 5-3219 0 0,13-48-5594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4:51.7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4 137 8288 0 0,'0'0'4210'0'0,"-4"11"107"0"0,4-9-4247 0 0,0-1 0 0 0,0 0 0 0 0,1 1 0 0 0,-1-1 0 0 0,0 0 0 0 0,1 1 0 0 0,-1-1-1 0 0,1 0 1 0 0,-1 1 0 0 0,1-1 0 0 0,-1 0 0 0 0,1 0 0 0 0,0 0 0 0 0,0 1 0 0 0,0-1-1 0 0,-1 0 1 0 0,1 0 0 0 0,2 1 0 0 0,6 8 88 0 0,-8-9-45 0 0,-1-1-97 0 0,0 0 0 0 0,1 0 0 0 0,-1 0 0 0 0,1 0 0 0 0,-1 1 0 0 0,0-1 0 0 0,1 0 1 0 0,-1 0-1 0 0,0 0 0 0 0,1 0 0 0 0,-1 0 0 0 0,0 0 0 0 0,1 0 0 0 0,-1-1 0 0 0,1 1 0 0 0,-1 0 0 0 0,0 0 0 0 0,1 0 0 0 0,-1 0 0 0 0,0 0 0 0 0,1 0 0 0 0,-1-1 0 0 0,0 1 0 0 0,1 0 0 0 0,-1 0 1 0 0,0-1-1 0 0,1 1 0 0 0,9-6 289 0 0,4-4 281 0 0,22-19 1 0 0,-32 25-423 0 0,1-1 0 0 0,-1 0 0 0 0,0-1 0 0 0,0 1 1 0 0,0-1-1 0 0,-1 0 0 0 0,5-9 0 0 0,-3 3 57 0 0,5-16 225 0 0,-9 26-417 0 0,-1 1 1 0 0,0-1 0 0 0,0 0-1 0 0,0 1 1 0 0,0-1-1 0 0,0 0 1 0 0,0 0 0 0 0,0 1-1 0 0,-1-1 1 0 0,1 0-1 0 0,0 1 1 0 0,-1-1 0 0 0,0 1-1 0 0,1-1 1 0 0,-2-2-1 0 0,1 3 61 0 0,-7-6 94 0 0,-9 1-162 0 0,16 5-22 0 0,1 1 0 0 0,-1 0 0 0 0,0 0 0 0 0,1 0 0 0 0,-1-1 0 0 0,0 1-1 0 0,1 0 1 0 0,-1 0 0 0 0,0 0 0 0 0,1 0 0 0 0,-1 0 0 0 0,0 0 0 0 0,1 0 0 0 0,-1 0-1 0 0,0 1 1 0 0,1-1 0 0 0,-1 0 0 0 0,1 0 0 0 0,-1 1 0 0 0,0-1 0 0 0,1 0 0 0 0,-1 0 0 0 0,0 2-1 0 0,-1-1-17 0 0,-1 1-169 0 0,0 0 1 0 0,0 0-1 0 0,0 0 1 0 0,0 0-1 0 0,1 1 0 0 0,-1-1 1 0 0,1 1-1 0 0,0-1 1 0 0,0 1-1 0 0,0 0 1 0 0,0 0-1 0 0,-2 5 0 0 0,1-3-866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54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15 8720 0 0,'-6'19'8487'0'0,"6"-21"-7128"0"0,0-15 3534 0 0,0 3 1567 0 0,-6 23-6388 0 0,2-4-72 0 0,-5 9 0 0 0,-1 0 0 0 0,2 1 0 0 0,0 0 0 0 0,-9 24 0 0 0,11-24-55 0 0,0-1-1 0 0,0 1 1 0 0,-2-1 0 0 0,-11 16-1 0 0,-11 22-131 0 0,13-18 9 0 0,-13 24-212 0 0,18-39 260 0 0,7-14 52 0 0,1 1 0 0 0,0 0 0 0 0,-5 12-1 0 0,-5 13-506 0 0,-2 0-1 0 0,-23 34 0 0 0,35-59 451 0 0,-1-1 0 0 0,1 1 0 0 0,-1-1 0 0 0,0 0 0 0 0,0 0 0 0 0,0 0 0 0 0,-9 5 0 0 0,12-9 319 0 0,5-1-350 0 0,14 0 351 0 0,139-5 1436 0 0,-145 5-1551 0 0,0-1-1 0 0,0 2 1 0 0,16 1-1 0 0,5 2 37 0 0,124 16 189 0 0,-21 0-174 0 0,-95-15-103 0 0,-30-3-9 0 0,1 0 1 0 0,0-1-1 0 0,-1-1 0 0 0,20 0 0 0 0,-22-1-13 0 0,-4 1-14 0 0,-1-1 0 0 0,1 1 1 0 0,0-1-1 0 0,0 0 0 0 0,0 0 1 0 0,6-3-1 0 0,-10 4 17 0 0,1 0 0 0 0,-1 0-1 0 0,0 0 1 0 0,0 0 0 0 0,1-1 0 0 0,-1 1-1 0 0,0 0 1 0 0,0 0 0 0 0,1 0-1 0 0,-1 0 1 0 0,0 0 0 0 0,0 0 0 0 0,1 0-1 0 0,-1 0 1 0 0,0 0 0 0 0,1 0 0 0 0,-1 0-1 0 0,0 0 1 0 0,0 0 0 0 0,1 0 0 0 0,-1 0-1 0 0,0 0 1 0 0,1 0 0 0 0,-1 0 0 0 0,0 0-1 0 0,0 0 1 0 0,1 1 0 0 0,-1-1-68 0 0,0 0 0 0 0,1 0 0 0 0,-1 0 0 0 0,0 0 0 0 0,0 0 0 0 0,0 0 0 0 0,1 0 0 0 0,-1 0 1 0 0,0 0-1 0 0,0 0 0 0 0,1 0 0 0 0,-1 0 0 0 0,0 0 0 0 0,0 0 0 0 0,1 0 0 0 0,-1 0 0 0 0,0 0 0 0 0,0 0 1 0 0,1 0-1 0 0,-1 0 0 0 0,0 0 0 0 0,0 0 0 0 0,0 0 0 0 0,1 0 0 0 0,-1-1 0 0 0,0 1 0 0 0,0 0 0 0 0,0 0 1 0 0,1 0-1 0 0,-1 0 0 0 0,0 0 0 0 0,0-1 0 0 0,5-3-360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4:59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128 266 7368 0 0,'0'0'568'0'0,"-8"-1"-40"0"0,-24-10 4658 0 0,27 9-4144 0 0,0 0 0 0 0,0 0-1 0 0,0 1 1 0 0,0-1 0 0 0,0 1-1 0 0,-10-1 1 0 0,14 2-907 0 0,0 1 0 0 0,0-1 0 0 0,0 1 0 0 0,0 0 0 0 0,0-1 0 0 0,0 1 1 0 0,0 0-1 0 0,1-1 0 0 0,-1 1 0 0 0,0 0 0 0 0,0 0 0 0 0,1 0 0 0 0,-1-1 0 0 0,0 1 0 0 0,1 0 0 0 0,-1 0 0 0 0,0 2 0 0 0,-2 2 369 0 0,0-1-344 0 0,0 0 1 0 0,0 1 0 0 0,1-1 0 0 0,0 1-1 0 0,0 0 1 0 0,0 0 0 0 0,0-1 0 0 0,1 1 0 0 0,-2 10-1 0 0,2-3-274 0 0,0 1-1 0 0,2 25 1 0 0,1-21 105 0 0,1 1 1 0 0,6 19 0 0 0,-2-7 11 0 0,-3-14-9 0 0,1 0-1 0 0,0 0 1 0 0,1-1 0 0 0,0 0-1 0 0,1 0 1 0 0,1 0-1 0 0,1-1 1 0 0,0 0 0 0 0,13 14-1 0 0,-14-18 2 0 0,1-1 0 0 0,1 0-1 0 0,0 0 1 0 0,0-1 0 0 0,0 0-1 0 0,1-1 1 0 0,1 0 0 0 0,-1-1-1 0 0,1 0 1 0 0,0-1 0 0 0,25 8-1 0 0,-34-12 10 0 0,0-1 0 0 0,0 1-1 0 0,0-1 1 0 0,0 1 0 0 0,0-1-1 0 0,0 0 1 0 0,0 0 0 0 0,0 0-1 0 0,1-1 1 0 0,-1 1 0 0 0,0-1-1 0 0,0 0 1 0 0,0 0 0 0 0,0 0-1 0 0,3-2 1 0 0,-2 1 9 0 0,0 0 1 0 0,-1-1-1 0 0,1 1 0 0 0,-1-1 0 0 0,0 0 1 0 0,0 0-1 0 0,0-1 0 0 0,0 1 1 0 0,4-7-1 0 0,0-2 19 0 0,-1-1 0 0 0,0 1 1 0 0,-1-1-1 0 0,-1 0 0 0 0,0 0 0 0 0,2-15 1 0 0,0-2 34 0 0,-2-2 0 0 0,0 1 1 0 0,-3 0-1 0 0,0-1 0 0 0,-6-42 1 0 0,2 26 210 0 0,2 31-113 0 0,0 0 0 0 0,-6-28 0 0 0,-6 5-31 0 0,-27-62 0 0 0,36 95-125 0 0,0-1 1 0 0,0 1 0 0 0,-1 0-1 0 0,1 0 1 0 0,-2 0 0 0 0,1 0-1 0 0,-1 1 1 0 0,0 0 0 0 0,0 0-1 0 0,-1 1 1 0 0,-7-6 0 0 0,10 9-53 0 0,1 0 1 0 0,-1 0 0 0 0,0 0 0 0 0,0 0 0 0 0,1 1 0 0 0,-1 0 0 0 0,0 0-1 0 0,0 0 1 0 0,0 0 0 0 0,0 1 0 0 0,0-1 0 0 0,0 1 0 0 0,0 0 0 0 0,-1 0-1 0 0,1 0 1 0 0,0 1 0 0 0,0 0 0 0 0,0 0 0 0 0,0 0 0 0 0,0 0 0 0 0,1 0-1 0 0,-1 1 1 0 0,0-1 0 0 0,0 1 0 0 0,-3 3 0 0 0,2-3-195 0 0,0 1 0 0 0,0 1 0 0 0,0-1 0 0 0,0 1 0 0 0,0 0 0 0 0,1 0 0 0 0,0 0 0 0 0,0 1 0 0 0,0 0 0 0 0,0-1 0 0 0,1 1 0 0 0,-1 1 0 0 0,1-1 0 0 0,-4 11 0 0 0,0 7-1545 0 0,-2-3-60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00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8752 0 0,'1'1'4361'0'0,"24"9"-367"0"0,-19-8-3235 0 0,-1 0 0 0 0,1 0 0 0 0,0 1 0 0 0,4 3 0 0 0,3 3-102 0 0,-1 0-1 0 0,0 1 0 0 0,0 1 1 0 0,-1 0-1 0 0,10 13 1 0 0,46 69 215 0 0,-19-25-347 0 0,-15-18-682 0 0,-27-39 94 0 0,1 0 0 0 0,0 0 0 0 0,0-1 0 0 0,1 0-1 0 0,1 0 1 0 0,15 13 0 0 0,1-1-1779 0 0,-21-20-213 0 0,4-2-88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00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7368 0 0,'0'0'666'0'0,"-2"1"-546"0"0,1 0 9 0 0,0 0-1 0 0,0 1 0 0 0,0-1 1 0 0,0 0-1 0 0,0 0 0 0 0,0 1 0 0 0,0-1 1 0 0,0 0-1 0 0,0 1 0 0 0,0-1 1 0 0,1 1-1 0 0,-1-1 0 0 0,1 1 0 0 0,-1-1 1 0 0,1 1-1 0 0,0 0 0 0 0,-1-1 1 0 0,1 1-1 0 0,0 1 0 0 0,2 38 7388 0 0,1-16-4727 0 0,-2-10-2124 0 0,0 0 0 0 0,2-1 0 0 0,4 19 0 0 0,2 9-192 0 0,-1 5-303 0 0,-1 4 162 0 0,21 79-1 0 0,-25-123-318 0 0,-2-4-8 0 0,0 0 0 0 0,0 0-1 0 0,-1 0 1 0 0,1 0 0 0 0,-1 0-1 0 0,0 0 1 0 0,0-1 0 0 0,0 1 0 0 0,-1 3-1 0 0,-15-22-118 0 0,13 11-5 0 0,0-2 0 0 0,0 1 0 0 0,1 0 1 0 0,0 0-1 0 0,0-1 0 0 0,1 1 1 0 0,-1-1-1 0 0,1 0 0 0 0,0-12 0 0 0,0 7 180 0 0,0 0 0 0 0,-5-16-1 0 0,4 17-7 0 0,0 1 0 0 0,1 0 0 0 0,0-1 0 0 0,0 1 1 0 0,1-1-1 0 0,0 1 0 0 0,1 0 0 0 0,4-21 0 0 0,3-2-271 0 0,19-45 0 0 0,-22 63 60 0 0,-2 9 241 0 0,-1 0-1 0 0,1 1 0 0 0,1-1 1 0 0,-1 1-1 0 0,1 0 0 0 0,0 0 1 0 0,0 0-1 0 0,8-7 1 0 0,-9 10 5 0 0,0 0 0 0 0,-1 0 0 0 0,1 0 0 0 0,0 0 0 0 0,0 1 0 0 0,0-1 0 0 0,0 1 0 0 0,4-2 0 0 0,-6 3-76 0 0,1 0-1 0 0,0-1 1 0 0,-1 1 0 0 0,1 0 0 0 0,0 0-1 0 0,-1 0 1 0 0,1 0 0 0 0,-1 0 0 0 0,1 0 0 0 0,0 1-1 0 0,-1-1 1 0 0,1 1 0 0 0,-1-1 0 0 0,1 1-1 0 0,-1-1 1 0 0,1 1 0 0 0,1 1 0 0 0,31 26 56 0 0,-32-26-20 0 0,0-1 0 0 0,0 1 1 0 0,-1 0-1 0 0,1 0 0 0 0,0 0 1 0 0,-1 0-1 0 0,0 0 0 0 0,1 0 1 0 0,-1 1-1 0 0,0-1 0 0 0,0 0 1 0 0,0 1-1 0 0,0-1 0 0 0,-1 1 1 0 0,2 3-1 0 0,-1 5 183 0 0,1-1 0 0 0,-1 18 0 0 0,-7 36-231 0 0,6-57-36 0 0,-1-1 0 0 0,1 0-1 0 0,-1 1 1 0 0,0-1 0 0 0,-1 0 0 0 0,1 0-1 0 0,-1 0 1 0 0,0 0 0 0 0,-1 0 0 0 0,-3 7 0 0 0,-1 3-422 0 0,6-14 416 0 0,1-1 0 0 0,-1 1 0 0 0,1-1 0 0 0,-1 1 0 0 0,0-1 1 0 0,1 0-1 0 0,-1 1 0 0 0,0-1 0 0 0,0 0 0 0 0,0 1 0 0 0,-2 1 1 0 0,-8 6 34 0 0,1 1 142 0 0,-1-1 0 0 0,-14 10 0 0 0,10-7-217 0 0,15-11 75 0 0,0-1 1 0 0,0 1 0 0 0,0-1-1 0 0,0 0 1 0 0,0 1 0 0 0,0-1-1 0 0,0 1 1 0 0,0-1 0 0 0,0 1 0 0 0,0-1-1 0 0,0 1 1 0 0,0-1 0 0 0,0 0-1 0 0,0 1 1 0 0,0-1 0 0 0,0 1 0 0 0,0-1-1 0 0,1 1 1 0 0,-1-1 0 0 0,0 0-1 0 0,0 1 1 0 0,1-1 0 0 0,-1 1 0 0 0,1-1-1 0 0,5 10-81 0 0,-1-5 101 0 0,0 0 0 0 0,0-1 0 0 0,1 1 0 0 0,-1-1 0 0 0,1 0 0 0 0,11 5-1 0 0,3 3 236 0 0,-1-2-99 0 0,1 0 1 0 0,23 8-1 0 0,2 0-15 0 0,56 22-537 0 0,-83-33 342 0 0,-10-4-568 0 0,1-1 0 0 0,0 0 0 0 0,-1 0 1 0 0,1-1-1 0 0,0 0 0 0 0,0 0 0 0 0,0-1 0 0 0,1 0 0 0 0,13-3 0 0 0,11-5-1578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00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92 6448 0 0,'-1'-1'498'0'0,"0"-2"-286"0"0,-1 0-1 0 0,0 0 1 0 0,0 0-1 0 0,0 0 0 0 0,0 0 1 0 0,-1 1-1 0 0,1-1 0 0 0,-1 1 1 0 0,0 0-1 0 0,0-1 1 0 0,1 1-1 0 0,-7-2 0 0 0,-27-21 8540 0 0,20 16-6654 0 0,11 6-1659 0 0,1 1 0 0 0,0-1 0 0 0,0 1 0 0 0,-1 0 0 0 0,0 0 0 0 0,1 1 0 0 0,-8-2 0 0 0,6 2-158 0 0,0 0-1 0 0,0 1 1 0 0,-1 0-1 0 0,-7 0 1 0 0,11 1-217 0 0,1-1 1 0 0,-1 0-1 0 0,1 1 1 0 0,-1-1-1 0 0,1 1 0 0 0,0 0 1 0 0,-1 0-1 0 0,1 0 1 0 0,0 0-1 0 0,0 0 1 0 0,-1 1-1 0 0,-3 2 1 0 0,6-3 50 0 0,0 6-107 0 0,1 1-1 0 0,0 0 1 0 0,0-1 0 0 0,0 1-1 0 0,1-1 1 0 0,1 0-1 0 0,-1 1 1 0 0,1-1-1 0 0,0 0 1 0 0,1 0 0 0 0,0-1-1 0 0,0 1 1 0 0,0-1-1 0 0,1 0 1 0 0,-1 0 0 0 0,12 10-1 0 0,69 59-70 0 0,-63-58 82 0 0,-2 1-1 0 0,0 0 0 0 0,-1 2 1 0 0,-1 0-1 0 0,16 25 0 0 0,-33-45 1 0 0,0 1 0 0 0,0 0 1 0 0,0 0-1 0 0,-1 0 0 0 0,1 0 0 0 0,-1 0 0 0 0,1 0 0 0 0,0 0 0 0 0,-1 0 0 0 0,0 0 0 0 0,1 0 0 0 0,-1 0 1 0 0,0 0-1 0 0,1 0 0 0 0,-1 0 0 0 0,0 1 0 0 0,0-1 0 0 0,0 0 0 0 0,0 0 0 0 0,0 0 0 0 0,0 0 1 0 0,0 0-1 0 0,-1 1 0 0 0,1-1 0 0 0,0 0 0 0 0,0 0 0 0 0,-1 0 0 0 0,1 0 0 0 0,-1 0 0 0 0,0 1 1 0 0,-1 2 42 0 0,0 0 0 0 0,0 0 1 0 0,-1-1-1 0 0,1 1 1 0 0,-1-1-1 0 0,0 0 0 0 0,0 1 1 0 0,0-1-1 0 0,0 0 1 0 0,0-1-1 0 0,-1 1 1 0 0,0-1-1 0 0,1 1 0 0 0,-1-1 1 0 0,0 0-1 0 0,-5 2 1 0 0,0-2-39 0 0,-1 1 0 0 0,1-2 0 0 0,-1 1 0 0 0,0-1 0 0 0,-18-1 0 0 0,15 0-47 0 0,0 0 0 0 0,0-1-1 0 0,1-1 1 0 0,-1 0 0 0 0,-23-7 0 0 0,31 8-294 0 0,1-1 1 0 0,0 0-1 0 0,-1 0 0 0 0,1-1 1 0 0,0 1-1 0 0,0-1 0 0 0,0 0 1 0 0,1 0-1 0 0,-1 0 0 0 0,1 0 1 0 0,-1-1-1 0 0,1 1 0 0 0,0-1 1 0 0,0 0-1 0 0,1 0 0 0 0,-1 0 1 0 0,1 0-1 0 0,0 0 0 0 0,-2-5 1 0 0,0-10-2043 0 0,8 1-22 0 0</inkml:trace>
  <inkml:trace contextRef="#ctx0" brushRef="#br0" timeOffset="1">594 159 12896 0 0,'0'0'997'0'0,"3"0"-416"0"0,62-6 6727 0 0,-60 6-7053 0 0,-1-1 0 0 0,0 0 1 0 0,1 0-1 0 0,-1 0 0 0 0,0 0 0 0 0,0-1 0 0 0,0 0 0 0 0,0 0 1 0 0,5-3-1 0 0,14-6 121 0 0,-19 8-246 0 0,-4 2-131 0 0,0 1-1 0 0,0 0 1 0 0,0 0-1 0 0,0 0 1 0 0,0 0-1 0 0,0 0 1 0 0,0-1-1 0 0,0 1 1 0 0,0 0-1 0 0,0 0 1 0 0,0 0-1 0 0,0 0 1 0 0,1 0-1 0 0,-1 0 1 0 0,0-1-1 0 0,0 1 1 0 0,0 0-1 0 0,0 0 1 0 0,0 0-1 0 0,0 0 1 0 0,0 0 0 0 0,1 0-1 0 0,-1 0 1 0 0,0 0-1 0 0,0 0 1 0 0,0 0-1 0 0,0 0 1 0 0,0 0-1 0 0,1 0 1 0 0,-1 0-1 0 0,0 0 1 0 0,0 0-1 0 0,0 0 1 0 0,0 0-1 0 0,0 0 1 0 0,1 0-1 0 0,-1 0 1 0 0,0 0-1 0 0,0 0 1 0 0,0 0-1 0 0,0 0 1 0 0,12 0-18 0 0,-12 0-101 0 0,1 0 0 0 0,0 0 0 0 0,-1 0 1 0 0,1 0-1 0 0,0 0 0 0 0,-1 0 0 0 0,1 1 0 0 0,-1-1 0 0 0,1 0 0 0 0,0 0 1 0 0,-1 0-1 0 0,1 1 0 0 0,-1-1 0 0 0,1 0 0 0 0,0 0 0 0 0,-1 1 0 0 0,1-1 0 0 0,-1 1 1 0 0,1-1-1 0 0,-1 0 0 0 0,1 2 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01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19439 0 0,'0'0'1759'0'0,"1"2"-1308"0"0,0 2 45 0 0,1 1 0 0 0,-1-1 0 0 0,1 1 0 0 0,1-1 0 0 0,-1 0 0 0 0,0 0 0 0 0,1 0 0 0 0,0 0 0 0 0,5 5 0 0 0,-6-7-443 0 0,0 0-1 0 0,1 0 1 0 0,-1 0 0 0 0,1 0-1 0 0,-1-1 1 0 0,1 1-1 0 0,0-1 1 0 0,0 0-1 0 0,0 1 1 0 0,0-1 0 0 0,0 0-1 0 0,0-1 1 0 0,0 1-1 0 0,0 0 1 0 0,0-1 0 0 0,4 0-1 0 0,18 1 26 0 0,36-2-2246 0 0,-41-3-6949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02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 11056 0 0,'0'0'505'0'0,"-1"0"-9"0"0,-2-4 1485 0 0,3 19 2143 0 0,1 14-1789 0 0,5 33-1 0 0,20 75-1866 0 0,0-3-412 0 0,-22-100-74 0 0,17 56 0 0 0,-16-67-205 0 0,-4-19-91 0 0,0 1 0 0 0,0 0 0 0 0,0 0-1 0 0,1-1 1 0 0,0 1 0 0 0,2 5 0 0 0,7 1-7223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03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182 164 8752 0 0,'0'0'673'0'0,"-4"-9"-410"0"0,4 7 50 0 0,-1 0 1 0 0,0 0-1 0 0,0 0 1 0 0,0 0 0 0 0,0 0-1 0 0,0 0 1 0 0,-3-3-1 0 0,3 3 139 0 0,-1 0 1 0 0,1-1-1 0 0,0 1 0 0 0,-1 0 0 0 0,1 0 0 0 0,0-1 0 0 0,0 1 0 0 0,0-3 0 0 0,0 3-176 0 0,1 0 0 0 0,-1 0 0 0 0,0 0 1 0 0,1 0-1 0 0,-1 0 0 0 0,0 1 0 0 0,0-1 1 0 0,-1 0-1 0 0,1 1 0 0 0,0-1 0 0 0,0 1 0 0 0,-1 0 1 0 0,1-1-1 0 0,-1 1 0 0 0,1 0 0 0 0,-1 0 0 0 0,1-1 1 0 0,-1 1-1 0 0,-3-1 0 0 0,-11-9 1193 0 0,14 10-1346 0 0,0-1 0 0 0,0 1 0 0 0,0 0 1 0 0,0 0-1 0 0,0 0 0 0 0,-1 0 0 0 0,1 0 0 0 0,0 0 0 0 0,0 0 1 0 0,-1 1-1 0 0,1-1 0 0 0,0 1 0 0 0,-1 0 0 0 0,-3-1 0 0 0,1 2-11 0 0,-1-1 0 0 0,1 1 0 0 0,0 0-1 0 0,0 0 1 0 0,0 0 0 0 0,0 1-1 0 0,-8 4 1 0 0,11-5-111 0 0,0 0 0 0 0,0 0-1 0 0,0 0 1 0 0,1 1 0 0 0,-1-1-1 0 0,0 1 1 0 0,1-1 0 0 0,-1 1-1 0 0,1 0 1 0 0,0 0 0 0 0,-1 0-1 0 0,0 2 1 0 0,1-3-10 0 0,1 0 1 0 0,-1 1-1 0 0,0-1 1 0 0,1 0-1 0 0,-1 1 1 0 0,1-1-1 0 0,0 1 1 0 0,-1-1-1 0 0,1 1 1 0 0,0-1-1 0 0,0 0 1 0 0,0 1-1 0 0,0-1 1 0 0,0 1-1 0 0,0-1 0 0 0,0 1 1 0 0,1-1-1 0 0,0 3 1 0 0,3 4-56 0 0,-3-7 54 0 0,-1 0 0 0 0,1 0 0 0 0,0 0 0 0 0,-1 0 0 0 0,1 0 0 0 0,-1 0 0 0 0,0 0 0 0 0,1 1 0 0 0,-1-1 0 0 0,0 0 0 0 0,0 0 0 0 0,1 0 0 0 0,-1 3 0 0 0,0-2 8 0 0,0 1 1 0 0,0-1-1 0 0,0 1 1 0 0,1 0-1 0 0,-1-1 1 0 0,1 1-1 0 0,0-1 0 0 0,0 1 1 0 0,-1-1-1 0 0,2 1 1 0 0,-1-1-1 0 0,2 3 1 0 0,2 1 1 0 0,-1 0 0 0 0,1-1 1 0 0,8 7-1 0 0,-5-5 0 0 0,1 1 0 0 0,-1-1 0 0 0,1 0 0 0 0,1 0 0 0 0,-1-1 0 0 0,1-1 0 0 0,0 0 0 0 0,0 0 0 0 0,13 4 0 0 0,-9-5 4 0 0,0 1-1 0 0,0 1 1 0 0,-1 0-1 0 0,1 1 1 0 0,-1 0 0 0 0,-1 1-1 0 0,0 1 1 0 0,0 0-1 0 0,0 1 1 0 0,-1 0-1 0 0,-1 0 1 0 0,0 1-1 0 0,0 0 1 0 0,-1 1 0 0 0,0 0-1 0 0,-1 1 1 0 0,12 26-1 0 0,-17-32-34 0 0,0 0 0 0 0,0 0-1 0 0,-1 1 1 0 0,0-1 0 0 0,0 1-1 0 0,-1-1 1 0 0,0 1 0 0 0,0 13 0 0 0,-1-17 10 0 0,0 0 0 0 0,-1 1 0 0 0,1-1 0 0 0,-1 0 0 0 0,0 0 0 0 0,-1 0 0 0 0,1 0 1 0 0,-1 0-1 0 0,1 0 0 0 0,-1 0 0 0 0,0-1 0 0 0,-1 1 0 0 0,1 0 0 0 0,-1-1 1 0 0,1 0-1 0 0,-1 0 0 0 0,-5 5 0 0 0,-2 1-111 0 0,6-5 29 0 0,-1 1 1 0 0,0-1 0 0 0,-8 5-1 0 0,11-8 89 0 0,0 0 0 0 0,0 0 0 0 0,0 0 0 0 0,-1 0 0 0 0,1-1 0 0 0,0 1 0 0 0,0-1 0 0 0,0 1 0 0 0,0-1 0 0 0,-1 0 0 0 0,1 0 0 0 0,0 0 0 0 0,0 0 0 0 0,-4-1 0 0 0,2 1 9 0 0,0-1 0 0 0,-1 0 0 0 0,1 0 0 0 0,0 0 0 0 0,0 0 0 0 0,0-1 0 0 0,0 1 0 0 0,1-1-1 0 0,-1 0 1 0 0,0-1 0 0 0,1 1 0 0 0,-1 0 0 0 0,-5-7 0 0 0,4 4 41 0 0,0 0 0 0 0,0 0-1 0 0,1-1 1 0 0,0 0-1 0 0,0 0 1 0 0,0 0 0 0 0,1-1-1 0 0,0 1 1 0 0,0-1 0 0 0,-3-9-1 0 0,3 8 12 0 0,1 1 0 0 0,-1-1-1 0 0,1 0 1 0 0,0 0 0 0 0,1 0-1 0 0,0-1 1 0 0,0 1 0 0 0,1 0-1 0 0,0 0 1 0 0,0-1 0 0 0,3-12-1 0 0,0 3 35 0 0,2 0 0 0 0,0 0 0 0 0,1 0 0 0 0,0 1-1 0 0,2 0 1 0 0,0 0 0 0 0,20-30 0 0 0,-26 43-74 0 0,19-26 106 0 0,46-49 0 0 0,-37 47-32 0 0,-20 20-63 0 0,1 0 0 0 0,0 1 0 0 0,1 0 0 0 0,0 1-1 0 0,24-15 1 0 0,-32 22 39 0 0,-3 3-54 0 0,-1-1 0 0 0,0 1-1 0 0,1 0 1 0 0,-1 0 0 0 0,1-1 0 0 0,0 1 0 0 0,-1 0 0 0 0,1 0 0 0 0,-1 0 0 0 0,1 0-1 0 0,-1 0 1 0 0,1 0 0 0 0,-1 0 0 0 0,1 0 0 0 0,-1 0 0 0 0,1 0 0 0 0,0 0-1 0 0,-1 0 1 0 0,1 0 0 0 0,-1 0 0 0 0,1 0 0 0 0,-1 0 0 0 0,1 1 0 0 0,-1-1 0 0 0,1 0-1 0 0,-1 0 1 0 0,1 1 0 0 0,-1-1 0 0 0,1 1 0 0 0,0 0 11 0 0,1 0 1 0 0,-1 0 0 0 0,0 0-1 0 0,0 0 1 0 0,0 0-1 0 0,-1 1 1 0 0,1-1 0 0 0,0 0-1 0 0,0 1 1 0 0,-1-1-1 0 0,1 0 1 0 0,0 1 0 0 0,-1 1-1 0 0,1-1 11 0 0,5 15 63 0 0,-6-12-73 0 0,0 0 0 0 0,2 5-5 0 0,0-1 1 0 0,0 1 0 0 0,-1 0-1 0 0,-1 0 1 0 0,1 0 0 0 0,-2 0-1 0 0,0 11 1 0 0,0-16-5 0 0,1-1 1 0 0,0 0-1 0 0,0 1 1 0 0,1-1-1 0 0,1 7 1 0 0,0 14 7 0 0,0 9-35 0 0,2-1 1 0 0,10 44-1 0 0,-8-42-13 0 0,-4-27 0 0 0,1 0 0 0 0,-1-1 0 0 0,1 0 0 0 0,5 9 0 0 0,6 17-96 0 0,-13-28 113 0 0,1-1 0 0 0,-1 1 0 0 0,1-1 0 0 0,0 1 0 0 0,0-1 1 0 0,0 0-1 0 0,1 0 0 0 0,0 0 0 0 0,-1 0 0 0 0,1 0 0 0 0,1-1 0 0 0,-1 1 0 0 0,0-1 0 0 0,1 0 0 0 0,0 0 0 0 0,4 2 0 0 0,-4-1 12 0 0,-1-2 1 0 0,-1 1 1 0 0,1-1-1 0 0,0 0 1 0 0,0 0-1 0 0,0-1 1 0 0,0 1-1 0 0,0 0 1 0 0,1-1-1 0 0,-1 0 1 0 0,0 0-1 0 0,1 0 0 0 0,-1 0 1 0 0,1 0-1 0 0,-1-1 1 0 0,1 1-1 0 0,6-1 1 0 0,-7-1 0 0 0,2 1 2 0 0,0 0 1 0 0,0 0-1 0 0,0-1 0 0 0,0 0 1 0 0,-1 0-1 0 0,1-1 0 0 0,0 1 0 0 0,0-1 1 0 0,-1 0-1 0 0,8-5 0 0 0,10-7 1 0 0,-12 8 0 0 0,-1 0 0 0 0,1-1 0 0 0,-2 0 0 0 0,16-16 0 0 0,-16 14 25 0 0,0 0 0 0 0,-1-1-1 0 0,-1 1 1 0 0,9-16 0 0 0,-14 21-7 0 0,1 0 1 0 0,-1 0 0 0 0,1 1 0 0 0,-1-1-1 0 0,0 0 1 0 0,-1-1 0 0 0,1 1 0 0 0,-1 0 0 0 0,0 0-1 0 0,0 0 1 0 0,0 0 0 0 0,0 0 0 0 0,-1 0 0 0 0,1-1-1 0 0,-1 1 1 0 0,-2-4 0 0 0,-3-7 67 0 0,4 11-55 0 0,0 1 0 0 0,1-1 1 0 0,-1 1-1 0 0,1-1 0 0 0,0 0 0 0 0,0 1 0 0 0,1-1 0 0 0,-1-7 1 0 0,1-4 67 0 0,1 9-62 0 0,-1 1 0 0 0,0-1-1 0 0,0 1 1 0 0,-1 0 0 0 0,0-1-1 0 0,1 1 1 0 0,-3-6 0 0 0,-2-1 62 0 0,-1-1 1 0 0,-8-13-1 0 0,8 15-14 0 0,0 1 0 0 0,0-1-1 0 0,-4-16 1 0 0,7 18-101 0 0,-1 0-1 0 0,-1 0 0 0 0,1 0 1 0 0,-1 0-1 0 0,-1 1 0 0 0,1 0 1 0 0,-2 0-1 0 0,1 1 0 0 0,-1-1 1 0 0,0 1-1 0 0,0 1 1 0 0,-1-1-1 0 0,0 1 0 0 0,0 1 1 0 0,-1 0-1 0 0,1 0 0 0 0,-1 0 1 0 0,0 1-1 0 0,0 0 0 0 0,-14-3 1 0 0,18 6-281 0 0,1 0-1 0 0,-1 0 1 0 0,0 1 0 0 0,0 0 0 0 0,1 0 0 0 0,-1 0-1 0 0,-6 1 1 0 0,7 0-990 0 0,1 0-1 0 0,-1 0 1 0 0,0 0-1 0 0,0 1 1 0 0,-5 3-1 0 0,-6 4-6267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03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20 19351 0 0,'-13'1'1943'0'0,"22"3"-1783"0"0,-12 5-71 0 0,6-6 194 0 0,1 0-1 0 0,-1 0 0 0 0,1 0 0 0 0,-1 0 1 0 0,1 0-1 0 0,5 2 0 0 0,11 1-282 0 0,2-6 0 0 0,-1-5 0 0 0,-15 4 9 0 0,-1-1 0 0 0,0 1 0 0 0,1-1-1 0 0,7-4 1 0 0,-10 4 217 0 0,2-8 368 0 0,6 1-324 0 0,-10 9-264 0 0,-1 0 1 0 0,1 0-1 0 0,-1-1 1 0 0,1 1-1 0 0,-1 0 1 0 0,1 0 0 0 0,-1-1-1 0 0,1 1 1 0 0,-1 0-1 0 0,0-1 1 0 0,1 1-1 0 0,-1-1 1 0 0,1 1 0 0 0,-1-1-1 0 0,0 1 1 0 0,1-1-1 0 0,-1 1 1 0 0,0-1-1 0 0,0 1 1 0 0,1-1 0 0 0,-1 0-2 0 0,0 1 1 0 0,0-1 0 0 0,0 1 0 0 0,0 0 0 0 0,-1-1 0 0 0,1 1 0 0 0,0-1 0 0 0,0 1 0 0 0,0 0 0 0 0,0-1-1 0 0,-1 1 1 0 0,1-1 0 0 0,0 1 0 0 0,0 0 0 0 0,0-1 0 0 0,-1 1 0 0 0,1 0 0 0 0,0 0 0 0 0,-1-1-1 0 0,1 1 1 0 0,-2-1-86 0 0,1 0 0 0 0,-1 0-1 0 0,1 0 1 0 0,-1 0-1 0 0,1 1 1 0 0,-1-1 0 0 0,1 0-1 0 0,-1 1 1 0 0,1-1-1 0 0,-3 1 1 0 0,1 0-122 0 0,0 0 1 0 0,1 1-1 0 0,-1-1 1 0 0,0 1-1 0 0,1 0 0 0 0,-1 0 1 0 0,0 0-1 0 0,1 0 1 0 0,-5 3-1 0 0,-13 5-853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04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16783 0 0,'0'0'1688'0'0,"3"1"-1544"0"0,63 17 614 0 0,-57-17-393 0 0,0 0 1 0 0,0-1-1 0 0,1 0 0 0 0,-1 0 1 0 0,0-1-1 0 0,0 0 1 0 0,10-3-1 0 0,4 0-120 0 0,-15 4-236 0 0,0 0 1 0 0,0 0-1 0 0,0 1 1 0 0,-1 0-1 0 0,1 0 1 0 0,13 5-1 0 0,-4-2-417 0 0,8 2-510 0 0,-7-2-60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09.6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66 5 15664 0 0,'-6'-4'10591'0'0,"17"7"-9461"0"0,-5-1-1113 0 0,0-1 1 0 0,-1 1 0 0 0,1 0-1 0 0,-1 1 1 0 0,1-1 0 0 0,-1 1 0 0 0,0 0-1 0 0,0 0 1 0 0,5 5 0 0 0,7 7 11 0 0,17 18 0 0 0,-16-14-26 0 0,17 23-53 0 0,-24-28 27 0 0,-5-5 12 0 0,0 1-1 0 0,-1-1 1 0 0,0 1 0 0 0,-1 0 0 0 0,0 0 0 0 0,4 15-1 0 0,-7-22 12 0 0,0 1 0 0 0,0 0 0 0 0,-1 0 0 0 0,1 0 0 0 0,-1 8 0 0 0,2 8 0 0 0,-2-17 4 0 0,1-1 1 0 0,-1 1-1 0 0,1-1 0 0 0,-1 1 1 0 0,0-1-1 0 0,0 1 0 0 0,0-1 1 0 0,0 1-1 0 0,0-1 1 0 0,-1 0-1 0 0,1 1 0 0 0,-1-1 1 0 0,1 1-1 0 0,-1-1 0 0 0,0 0 1 0 0,0 1-1 0 0,0-1 0 0 0,-1 0 1 0 0,1 0-1 0 0,0 0 0 0 0,-1 0 1 0 0,1 0-1 0 0,-1 0 0 0 0,0 0 1 0 0,0 0-1 0 0,1-1 0 0 0,-1 1 1 0 0,0-1-1 0 0,-1 1 0 0 0,1-1 1 0 0,-4 2-1 0 0,-32 15-39 0 0,-18 7 3 0 0,40-19 33 0 0,-55 19 4 0 0,60-22-11 0 0,-1 0 0 0 0,1-1 0 0 0,-1-1 0 0 0,-14 1 0 0 0,24-2-119 0 0,2-2-1459 0 0,1 2 1502 0 0,0-1-1 0 0,-1 0 1 0 0,1 0-1 0 0,-1 0 1 0 0,1 0-1 0 0,0 0 1 0 0,-1 1-1 0 0,1-1 1 0 0,1-1-1 0 0,0 0-188 0 0,6-7-880 0 0,0 1 0 0 0,16-15 0 0 0,-9 10-447 0 0,1-1-326 0 0,5 4-39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04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17503 0 0,'-1'0'159'0'0,"0"0"0"0"0,-1-1-1 0 0,1 1 1 0 0,0 0 0 0 0,0 1-1 0 0,0-1 1 0 0,0 0 0 0 0,-1 0-1 0 0,1 0 1 0 0,0 1 0 0 0,-1 0-1 0 0,0 0-21 0 0,0 1-1 0 0,0-1 1 0 0,1 1-1 0 0,-1 0 1 0 0,1 0-1 0 0,-1 0 0 0 0,1 0 1 0 0,0 0-1 0 0,0 0 1 0 0,0 0-1 0 0,0 0 1 0 0,0 1-1 0 0,0-1 1 0 0,1 0-1 0 0,-1 1 0 0 0,1-1 1 0 0,0 0-1 0 0,-1 1 1 0 0,1-1-1 0 0,1 4 1 0 0,0 13 469 0 0,0 1 0 0 0,6 20 0 0 0,-3-20-391 0 0,-1 1 0 0 0,0 23 1 0 0,-2-32-75 0 0,0 1-1 0 0,5 17 1 0 0,-4-18-33 0 0,0-1 0 0 0,1 19 0 0 0,-4-6-69 0 0,1-16-39 0 0,-1 0 1 0 0,1 0 0 0 0,1 0-1 0 0,0 0 1 0 0,0 0 0 0 0,0 0 0 0 0,4 10-1 0 0,3 3-109 0 0,-4-14-66 0 0,-1 1 0 0 0,0-1 0 0 0,-1 1-1 0 0,0-1 1 0 0,0 1 0 0 0,-1 0 0 0 0,1 10 0 0 0,-1-19 145 0 0,-1-1 1 0 0,1 1 0 0 0,-1-1 0 0 0,1 1 0 0 0,0-1-1 0 0,-1 1 1 0 0,1 0 0 0 0,0-1 0 0 0,0 1 0 0 0,0 0-1 0 0,0 0 1 0 0,2-2 0 0 0,1-1-9 0 0,12-20 38 0 0,10-10 0 0 0,-23 31 0 0 0,-1 1 0 0 0,1-1 0 0 0,0 1 0 0 0,0 0 0 0 0,0 0 0 0 0,0 0 0 0 0,0 0 0 0 0,0 1 0 0 0,1-1 0 0 0,3 0 0 0 0,15-7 50 0 0,-18 7-8 0 0,-1 0 0 0 0,1 1 1 0 0,-1 0-1 0 0,1-1 0 0 0,0 1 0 0 0,-1 1 0 0 0,6-2 0 0 0,-6 2 425 0 0,-1 1 39 0 0,38 9 66 0 0,-20-1-560 0 0,-18-7-6 0 0,1 0-1 0 0,-1 0 1 0 0,0 1-1 0 0,0-1 1 0 0,3 5-1 0 0,2 1 37 0 0,-6-6-16 0 0,1 0-1 0 0,-1 0 1 0 0,0-1 0 0 0,0 1-1 0 0,0 0 1 0 0,0 0 0 0 0,0 0-1 0 0,0 0 1 0 0,-1 1 0 0 0,1-1-1 0 0,-1 0 1 0 0,1 0 0 0 0,-1 0 0 0 0,0 1-1 0 0,0-1 1 0 0,0 0 0 0 0,0 0-1 0 0,-1 3 1 0 0,2 17 267 0 0,0-17-232 0 0,0-4-50 0 0,-1 0 0 0 0,0-1 1 0 0,0 1-1 0 0,1 0 1 0 0,-1 0-1 0 0,0 0 0 0 0,0 0 1 0 0,0 0-1 0 0,0 0 1 0 0,0-1-1 0 0,0 1 0 0 0,0 0 1 0 0,0 0-1 0 0,-1 0 0 0 0,1 0 1 0 0,0 0-1 0 0,0-1 1 0 0,-1 1-1 0 0,1 0 0 0 0,0 0 1 0 0,-1 0-1 0 0,1-1 1 0 0,-1 1-1 0 0,1 0 0 0 0,-1-1 1 0 0,0 2-1 0 0,-8 6 83 0 0,7-7-63 0 0,0 0-1 0 0,1 1 1 0 0,-1-1-1 0 0,0 1 1 0 0,1 0-1 0 0,-1-1 1 0 0,1 1 0 0 0,0 0-1 0 0,0 0 1 0 0,-1 0-1 0 0,1 0 1 0 0,0 0-1 0 0,1 0 1 0 0,-2 4-1 0 0,1-4-6 0 0,0 0 1 0 0,0 0-1 0 0,0-1 0 0 0,-1 1 1 0 0,1 0-1 0 0,0-1 0 0 0,-1 1 0 0 0,1 0 1 0 0,-1-1-1 0 0,0 0 0 0 0,1 1 0 0 0,-1-1 1 0 0,0 0-1 0 0,0 0 0 0 0,0 0 1 0 0,-3 1-1 0 0,-12 8 155 0 0,7 0 52 0 0,8-7-196 0 0,0-1 0 0 0,-1 0 0 0 0,1 0 0 0 0,0 0 0 0 0,-1 0 0 0 0,1 0-1 0 0,-1-1 1 0 0,0 1 0 0 0,1-1 0 0 0,-1 0 0 0 0,0 0 0 0 0,0 0 0 0 0,-6 1 0 0 0,-6 2 41 0 0,-5 1 176 0 0,0-1 0 0 0,-34 3 0 0 0,44-7-523 0 0,0 0 0 0 0,0-1 0 0 0,0 0 0 0 0,0 0 0 0 0,0-1 0 0 0,0 0 0 0 0,1-1 0 0 0,-18-7 1 0 0,25 9 76 0 0,1 0 1 0 0,-1 0 0 0 0,1 0 0 0 0,0 0-1 0 0,-1-1 1 0 0,1 1 0 0 0,0 0 0 0 0,0-1-1 0 0,-2-2 1 0 0,-5-9-6536 0 0,2 0-1186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05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5528 0 0,'0'0'12543'0'0,"1"8"-9416"0"0,0-6-2960 0 0,0 0 0 0 0,0 0 0 0 0,0 0 1 0 0,1 0-1 0 0,-1 0 0 0 0,0-1 0 0 0,1 1 0 0 0,-1 0 0 0 0,1-1 0 0 0,0 0 0 0 0,0 1 1 0 0,-1-1-1 0 0,1 0 0 0 0,0 0 0 0 0,2 1 0 0 0,31 14 728 0 0,-21-11-759 0 0,-11-5-9 0 0,9 0 6 0 0,27 0-3 0 0,-37 0-118 0 0,0-1 0 0 0,-1 1 0 0 0,1-1 0 0 0,-1 0 0 0 0,1 1 1 0 0,-1-1-1 0 0,1 0 0 0 0,-1 0 0 0 0,0 0 0 0 0,3-2 0 0 0,-1 0 51 0 0,-3 3-49 0 0,1-1 0 0 0,-1 1 0 0 0,1-1 1 0 0,-1 0-1 0 0,0 1 0 0 0,0-1 0 0 0,0 1 0 0 0,1-1 1 0 0,-1 0-1 0 0,0 1 0 0 0,0-1 0 0 0,0 0 1 0 0,0 1-1 0 0,0-1 0 0 0,0 0 0 0 0,0 0 1 0 0,0 0-1 0 0,0-1 34 0 0,1-3 7 0 0,0 2-24 0 0,-1 1 1 0 0,1 0-1 0 0,-1-1 1 0 0,1 1-1 0 0,-1-1 1 0 0,0 1-1 0 0,0-1 1 0 0,0 1-1 0 0,0-1 0 0 0,0 1 1 0 0,-1 0-1 0 0,1-1 1 0 0,-1 1-1 0 0,0-1 1 0 0,-1-3-1 0 0,-8-17 160 0 0,9 22-193 0 0,0 0 1 0 0,1 0 0 0 0,-1 0-1 0 0,0 0 1 0 0,1 0 0 0 0,-1 1-1 0 0,0-1 1 0 0,0 0-1 0 0,0 0 1 0 0,0 1 0 0 0,0-1-1 0 0,0 0 1 0 0,0 1-1 0 0,0-1 1 0 0,0 1 0 0 0,0 0-1 0 0,0-1 1 0 0,0 1 0 0 0,0 0-1 0 0,0-1 1 0 0,-1 1-1 0 0,-13-5-286 0 0,14 5 154 0 0,1 0 0 0 0,-1-1 1 0 0,0 1-1 0 0,1 0 0 0 0,-1 0 0 0 0,0-1 0 0 0,0 1 0 0 0,0 0 0 0 0,1 0 0 0 0,-1 0 0 0 0,0 0 1 0 0,0 0-1 0 0,1 0 0 0 0,-1 0 0 0 0,0 1 0 0 0,0-1 0 0 0,-1 0 0 0 0,-1 1-329 0 0,-18 4-1248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05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16671 0 0,'0'0'1512'0'0,"2"0"-1245"0"0,6-1 215 0 0,-1 0 1 0 0,1 0-1 0 0,-1-1 0 0 0,14-5 0 0 0,2-1 944 0 0,33-3 1453 0 0,-13 3-2502 0 0,-15 3-382 0 0,46-3 0 0 0,-47 6-46 0 0,16-5-195 0 0,-24 3-1613 0 0,-1 2-4055 0 0,-2-2-1605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06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203 442 15664 0 0,'-4'-15'718'0'0,"3"12"-19"0"0,-5-2 930 0 0,3 4-1267 0 0,0 0-1 0 0,0-1 1 0 0,0 1 0 0 0,0 1-1 0 0,0-1 1 0 0,0 0 0 0 0,-1 1-1 0 0,1 0 1 0 0,0 0 0 0 0,0 0-1 0 0,-1 0 1 0 0,1 0 0 0 0,0 1 0 0 0,0-1-1 0 0,-1 1 1 0 0,1 0 0 0 0,0 0-1 0 0,-3 1 1 0 0,-15 5 502 0 0,18-7-821 0 0,1 1 0 0 0,-1-1 0 0 0,0 1 0 0 0,1 0 0 0 0,-1 0 0 0 0,1 0 0 0 0,-1 0 0 0 0,1 1 0 0 0,-1-1 0 0 0,-2 3 0 0 0,-3 4-21 0 0,1 0 0 0 0,0 1 0 0 0,0 0-1 0 0,1 0 1 0 0,0 0 0 0 0,1 1 0 0 0,0-1 0 0 0,1 1 0 0 0,0 1-1 0 0,0-1 1 0 0,1 0 0 0 0,0 1 0 0 0,-2 17 0 0 0,4-17-75 0 0,0 1-1 0 0,0 0 1 0 0,1 0 0 0 0,1 0 0 0 0,0 0-1 0 0,1 0 1 0 0,0 0 0 0 0,0 0 0 0 0,1-1-1 0 0,1 1 1 0 0,0-1 0 0 0,6 12 0 0 0,-8-21 20 0 0,-1 0 0 0 0,1 0 0 0 0,0-1 0 0 0,-1 1 1 0 0,1 0-1 0 0,0-1 0 0 0,0 1 0 0 0,1-1 0 0 0,-1 0 1 0 0,0 0-1 0 0,0 0 0 0 0,0 0 0 0 0,1 0 0 0 0,-1 0 1 0 0,1 0-1 0 0,-1-1 0 0 0,1 1 0 0 0,-1-1 1 0 0,0 0-1 0 0,1 0 0 0 0,-1 0 0 0 0,1 0 0 0 0,-1 0 1 0 0,1 0-1 0 0,-1-1 0 0 0,4 0 0 0 0,-1-1-9 0 0,-1-1-1 0 0,0 1 0 0 0,0-1 0 0 0,0 0 1 0 0,0 0-1 0 0,0 0 0 0 0,-1-1 1 0 0,1 1-1 0 0,-1-1 0 0 0,0 0 1 0 0,0 0-1 0 0,2-5 0 0 0,6-8-142 0 0,11-29-1 0 0,-22 46 183 0 0,8-21-294 0 0,10-37 0 0 0,-10 29 76 0 0,-4 13 74 0 0,-1-1 1 0 0,1-16-1 0 0,1-6-45 0 0,-2 17-31 0 0,-1 0 0 0 0,-1-1 0 0 0,-3-38 0 0 0,-18-66-1141 0 0,15 108 1175 0 0,-1 1-1 0 0,-14-31 1 0 0,2 4 136 0 0,15 38 105 0 0,-1 1 1 0 0,1 0-1 0 0,-1 0 0 0 0,0 0 1 0 0,-7-8-1 0 0,-1-3 522 0 0,12 17-517 0 0,0 0 0 0 0,-1 0 0 0 0,1 0 0 0 0,0 0 1 0 0,0 0-1 0 0,0 0 0 0 0,0-1 0 0 0,0 1 0 0 0,0 0 0 0 0,0 0 0 0 0,0 0 0 0 0,0 0 0 0 0,0 0 0 0 0,-1 0 1 0 0,1 0-1 0 0,0 0 0 0 0,0-1 0 0 0,0 1 0 0 0,0 0 0 0 0,0 0 0 0 0,0 0 0 0 0,-1 0 0 0 0,1 0 0 0 0,0 0 1 0 0,0 0-1 0 0,0 0 0 0 0,0 0 0 0 0,0 0 0 0 0,0 0 0 0 0,-1 0 0 0 0,1 0 0 0 0,0 0 0 0 0,0 0 0 0 0,0 0 1 0 0,0 0-1 0 0,0 0 0 0 0,-1 0 0 0 0,1 0 0 0 0,0 0 0 0 0,0 0 0 0 0,0 0 0 0 0,0 0 0 0 0,0 1 1 0 0,0-1-1 0 0,-1 0 0 0 0,1 0 0 0 0,0 0 0 0 0,0 0 0 0 0,-4 10 758 0 0,-1 20-788 0 0,5-27 232 0 0,-1 10-135 0 0,2-1 1 0 0,-1 0 0 0 0,1 0-1 0 0,1 0 1 0 0,4 13 0 0 0,0 7 17 0 0,3 10 79 0 0,2-1 0 0 0,25 61 0 0 0,-17-50-116 0 0,0-4-76 0 0,1-2 0 0 0,35 58 0 0 0,-43-86-525 0 0,25 29 1 0 0,-33-42 383 0 0,-1-2-169 0 0,-1 0-1 0 0,1-1 0 0 0,0 1 1 0 0,0-1-1 0 0,0 0 1 0 0,0 0-1 0 0,0 0 0 0 0,0 0 1 0 0,4 1-1 0 0,9 2-2374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07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54 169 15608 0 0,'0'0'9702'0'0,"1"0"-9478"0"0,6 0-221 0 0,-1 0 0 0 0,0-1 0 0 0,0 1 1 0 0,0-1-1 0 0,0-1 0 0 0,0 1 0 0 0,5-3 0 0 0,-5 1 33 0 0,-1 1-1 0 0,0-1 0 0 0,0 0 1 0 0,0 0-1 0 0,0-1 0 0 0,0 0 1 0 0,4-4-1 0 0,-7 6-18 0 0,-1 0 1 0 0,1 0-1 0 0,-1 0 0 0 0,1 0 1 0 0,-1 0-1 0 0,0-1 0 0 0,0 1 1 0 0,0 0-1 0 0,0-1 0 0 0,0 1 1 0 0,-1-1-1 0 0,1 1 0 0 0,-1-1 1 0 0,1 1-1 0 0,-1-1 0 0 0,0 1 1 0 0,0-1-1 0 0,0 1 0 0 0,-1-4 1 0 0,0 3-16 0 0,1-1 1 0 0,-1 0 0 0 0,-1 1 0 0 0,1-1 0 0 0,-1 0 0 0 0,1 1 0 0 0,-1 0-1 0 0,0-1 1 0 0,0 1 0 0 0,0 0 0 0 0,-1 0 0 0 0,1 0 0 0 0,-1 0 0 0 0,0 1 0 0 0,0-1-1 0 0,0 1 1 0 0,0-1 0 0 0,0 1 0 0 0,0 0 0 0 0,-6-2 0 0 0,4 1-128 0 0,0 1 1 0 0,0 0 0 0 0,0 0 0 0 0,-1 1-1 0 0,1 0 1 0 0,-1 0 0 0 0,1 0-1 0 0,-1 0 1 0 0,1 1 0 0 0,-1 0-1 0 0,1 0 1 0 0,-1 0 0 0 0,-10 3 0 0 0,0 3-5830 0 0,1 8-2025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07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 19351 0 0,'0'0'439'0'0,"-1"0"62"0"0,-3 0-191 0 0,2-1-245 0 0,0 1 1 0 0,1 0 0 0 0,-1-1-1 0 0,0 1 1 0 0,0 0 0 0 0,1 0-1 0 0,-1 0 1 0 0,0 1-1 0 0,1-1 1 0 0,-1 0 0 0 0,0 1-1 0 0,-2 0 1 0 0,2 0 14 0 0,0 0 1 0 0,0 0-1 0 0,0 0 0 0 0,0 0 1 0 0,0 1-1 0 0,0-1 0 0 0,0 0 1 0 0,1 1-1 0 0,-1 0 0 0 0,1-1 1 0 0,-1 1-1 0 0,1 0 0 0 0,0 0 1 0 0,-2 2-1 0 0,-13 28 2215 0 0,14-24-2197 0 0,0 0 0 0 0,0 0 0 0 0,1 0 0 0 0,-1 14 0 0 0,1-4-40 0 0,0-1-38 0 0,0 0 0 0 0,2 0 0 0 0,4 30 0 0 0,15 48-32 0 0,-8-44 17 0 0,-6-28-5 0 0,2 0 0 0 0,17 38 0 0 0,-16-39 0 0 0,49 95 0 0 0,-53-107-420 0 0,1-1-1 0 0,-1 1 1 0 0,2-1-1 0 0,8 10 1 0 0,6 6-1966 0 0</inkml:trace>
  <inkml:trace contextRef="#ctx0" brushRef="#br0" timeOffset="1">437 295 9216 0 0,'-1'1'706'0'0,"-2"3"-194"0"0,3 0 910 0 0,9 23 3233 0 0,-7-19-4064 0 0,1-1 0 0 0,0 1 0 0 0,0-1 0 0 0,0 0 0 0 0,1 0 1 0 0,6 9-1 0 0,2 0-367 0 0,-1 0 1 0 0,-1 1 0 0 0,15 33-1 0 0,-20-41-196 0 0,0 0-1 0 0,0 0 0 0 0,1-1 0 0 0,0 1 0 0 0,11 10 0 0 0,1 3-18 0 0,-17-20-5 0 0,2 3-9 0 0,10 1 84 0 0,-12-6-71 0 0,0 0 0 0 0,0 0-1 0 0,0-1 1 0 0,0 1 0 0 0,0 0 0 0 0,0-1 0 0 0,0 1 0 0 0,0 0 0 0 0,0-1 0 0 0,0 1 0 0 0,0-1 0 0 0,0 1 0 0 0,-1-1 0 0 0,1 0 0 0 0,0 1 0 0 0,0-1 0 0 0,0 0 0 0 0,-1 0 0 0 0,1 0-1 0 0,0 1 1 0 0,-1-1 0 0 0,2-2 0 0 0,-1 1 9 0 0,0-1-1 0 0,0 1 1 0 0,0-1-1 0 0,0 0 1 0 0,-1 1-1 0 0,1-1 0 0 0,-1 0 1 0 0,1 1-1 0 0,-1-1 1 0 0,0 0-1 0 0,0 0 1 0 0,0-3-1 0 0,0-12 61 0 0,5-10 25 0 0,-3 18-53 0 0,0-1 0 0 0,0-15 0 0 0,-2 8-66 0 0,0 0 1 0 0,-6-32-1 0 0,-15-44-2878 0 0,20 86-1985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08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1 189 4144 0 0,'0'0'319'0'0,"2"2"-210"0"0,10 6 1229 0 0,21 10 7904 0 0,-32-17-9013 0 0,0-1 1 0 0,1 0 0 0 0,-1 1 0 0 0,0-1-1 0 0,0 0 1 0 0,0 0 0 0 0,0 0 0 0 0,1 0-1 0 0,-1 0 1 0 0,0 0 0 0 0,0-1 0 0 0,0 1-1 0 0,0 0 1 0 0,0-1 0 0 0,1 1 0 0 0,-1 0-1 0 0,1-2 1 0 0,3 0 432 0 0,0 1-56 0 0,0-1 0 0 0,0 1 0 0 0,0-1 0 0 0,5-4 0 0 0,4-1 493 0 0,-12 6-939 0 0,0 0 1 0 0,0-1-1 0 0,1 0 1 0 0,-1 1-1 0 0,-1-1 1 0 0,1 0-1 0 0,0 0 1 0 0,0 0-1 0 0,-1 0 1 0 0,1-1 0 0 0,-1 1-1 0 0,1 0 1 0 0,0-3-1 0 0,2-3 357 0 0,-3 6-313 0 0,-1-6 165 0 0,0 6-356 0 0,0 0 0 0 0,0 0 0 0 0,0 0 0 0 0,-1 0 0 0 0,1 1-1 0 0,-1-1 1 0 0,0 0 0 0 0,1 0 0 0 0,-1 0 0 0 0,0 0 0 0 0,0 1 0 0 0,0-1 0 0 0,0 0 0 0 0,-1 1-1 0 0,1-1 1 0 0,0 1 0 0 0,-1 0 0 0 0,1-1 0 0 0,-1 1 0 0 0,1 0 0 0 0,-1 0 0 0 0,0 0 0 0 0,1 0-1 0 0,-1 0 1 0 0,0 0 0 0 0,-3-1 0 0 0,-5 2 35 0 0,7 1-52 0 0,1-1 1 0 0,-1 1-1 0 0,1 0 0 0 0,0 0 0 0 0,-1 1 0 0 0,1-1 1 0 0,0 0-1 0 0,0 1 0 0 0,0 0 0 0 0,0-1 0 0 0,0 1 0 0 0,0 0 1 0 0,0 0-1 0 0,1 0 0 0 0,-1 0 0 0 0,1 0 0 0 0,-1 0 1 0 0,0 3-1 0 0,-1 0-25 0 0,1 0 0 0 0,0 0 0 0 0,0 1-1 0 0,0-1 1 0 0,0 1 0 0 0,-1 9 0 0 0,3-11 13 0 0,-1 0 0 0 0,0 0 1 0 0,1 1-1 0 0,0-1 0 0 0,0 0 0 0 0,0 0 0 0 0,1 0 0 0 0,0 5 0 0 0,1 0 2 0 0,0-2-4 0 0,0-1 1 0 0,0 0 0 0 0,0 0-1 0 0,1 0 1 0 0,0-1-1 0 0,0 1 1 0 0,1-1-1 0 0,-1 1 1 0 0,1-1 0 0 0,5 5-1 0 0,12 18-170 0 0,-18-24 155 0 0,-1-1-1 0 0,0-1 1 0 0,1 1 0 0 0,-1 0 0 0 0,1-1-1 0 0,0 1 1 0 0,0-1 0 0 0,0 0 0 0 0,0 0-1 0 0,1 0 1 0 0,-1 0 0 0 0,0-1 0 0 0,4 2-1 0 0,4 0-158 0 0,-1 0-1 0 0,1-1 1 0 0,15 2-1 0 0,-24-4 84 0 0,1 0 0 0 0,-1 0 1 0 0,0 0-1 0 0,1 0 0 0 0,-1 0 0 0 0,0 0 1 0 0,0-1-1 0 0,4-1 0 0 0,-4 2-436 0 0,8-11-1550 0 0,0-1-93 0 0,-1 0 0 0 0,14-24 1 0 0,-13 17 330 0 0,-8 14 1195 0 0,0 1 0 0 0,0-1 0 0 0,1 0 0 0 0,6-8 0 0 0,-7 12 462 0 0,-1 0-1 0 0,0 0 1 0 0,1-1-1 0 0,-1 1 1 0 0,0-1-1 0 0,0 1 1 0 0,0-1-1 0 0,0 0 1 0 0,0 1-1 0 0,3-15 12827 0 0,1 30-11062 0 0,5 27 93 0 0,-9-39-311 0 0,-6 3-730 0 0,5-4-590 0 0,0-1 1 0 0,-1 1-1 0 0,1 0 1 0 0,0-1-1 0 0,-1 1 1 0 0,1-1-1 0 0,-1 1 1 0 0,1-1-1 0 0,0 1 1 0 0,-1-1-1 0 0,1 1 1 0 0,-1-1-1 0 0,1 0 1 0 0,-1 1-1 0 0,0-1 1 0 0,1 1-1 0 0,-1-1 1 0 0,1 0-1 0 0,-1 0 1 0 0,0 1 0 0 0,1-1-1 0 0,-1 0 1 0 0,0 0-1 0 0,1 0 1 0 0,-1 0-1 0 0,0 0 1 0 0,1 0-1 0 0,-1 0 1 0 0,0 0-1 0 0,1 0 1 0 0,-1 0-1 0 0,0 0 1 0 0,1 0-1 0 0,-1-1 1 0 0,1 1-1 0 0,-2-1 1 0 0,0 1-14 0 0,1-1 1 0 0,0-1-1 0 0,-1 1 1 0 0,1 0-1 0 0,0 0 0 0 0,0 0 1 0 0,0-1-1 0 0,0 1 1 0 0,0 0-1 0 0,0-1 1 0 0,0 1-1 0 0,0-1 1 0 0,1 1-1 0 0,-1-1 0 0 0,0 1 1 0 0,1-1-1 0 0,-1-2 1 0 0,-3-6 22 0 0,0 3-28 0 0,2 5-8 0 0,0-1 0 0 0,1 1 1 0 0,0-1-1 0 0,0 1 0 0 0,-1-1 1 0 0,2 1-1 0 0,-1-1 0 0 0,0 0 0 0 0,0 0 1 0 0,1 1-1 0 0,-1-6 0 0 0,1 0 1 0 0,1 1 0 0 0,-1 0-1 0 0,1 0 1 0 0,1-1 0 0 0,-1 1-1 0 0,5-11 1 0 0,-4 14-6 0 0,0 0 1 0 0,-1 0-1 0 0,2 0 1 0 0,-1 1 0 0 0,0-1-1 0 0,1 1 1 0 0,0-1-1 0 0,-1 1 1 0 0,1 0-1 0 0,1 0 1 0 0,-1 0-1 0 0,5-3 1 0 0,0 1 4 0 0,1 0 0 0 0,0 1 0 0 0,0 0 0 0 0,0 0 0 0 0,0 1 0 0 0,0 0 0 0 0,13-2 0 0 0,6-1 123 0 0,-21 4-258 0 0,0 0-1 0 0,-1 1 0 0 0,1 0 0 0 0,7 0 0 0 0,-2 1-752 0 0,1-1 0 0 0,-1 0 0 0 0,1 0 0 0 0,13-5 0 0 0,10 2-2375 0 0,11-3-918 0 0,-45 6 4121 0 0,-1 1-1 0 0,0-1 0 0 0,0 1 1 0 0,0-1-1 0 0,0 0 0 0 0,0 1 1 0 0,0-1-1 0 0,0 0 0 0 0,0 0 1 0 0,0 0-1 0 0,1-1 0 0 0,7-6-904 0 0,1-1-2323 0 0,-5-1-1029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08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12896 0 0,'0'0'997'0'0,"-2"0"-656"0"0,1 0-176 0 0,1 0 1 0 0,-1 0-1 0 0,0 0 0 0 0,0 0 1 0 0,1 1-1 0 0,-1-1 0 0 0,0 0 0 0 0,0 1 1 0 0,1-1-1 0 0,-1 1 0 0 0,0-1 0 0 0,1 0 1 0 0,-1 1-1 0 0,0 0 0 0 0,1-1 0 0 0,-1 1 1 0 0,1-1-1 0 0,-1 1 0 0 0,1 0 1 0 0,-1 1-1 0 0,-10 22 2819 0 0,8-10-1449 0 0,-3 23 0 0 0,5-29-1265 0 0,1-1-1 0 0,0 0 0 0 0,2 9 1 0 0,0 13 236 0 0,-1-5 43 0 0,8 44 0 0 0,-3-33-279 0 0,-2-7-60 0 0,2 1 0 0 0,1-1 0 0 0,20 50 0 0 0,-17-58-646 0 0,23 34-1 0 0,-14-26-6744 0 0,-7-10-1196 0 0</inkml:trace>
  <inkml:trace contextRef="#ctx0" brushRef="#br0" timeOffset="1">318 620 19663 0 0,'0'0'6432'0'0,"10"-4"-13392"0"0,2-2-1391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09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28 17047 0 0,'0'-9'1543'0'0,"0"2"-1092"0"0,0 5 487 0 0,-1 2-724 0 0,1 0 0 0 0,-1 0-1 0 0,0 0 1 0 0,1-1-1 0 0,-1 1 1 0 0,1 0-1 0 0,-1 1 1 0 0,0-1-1 0 0,1 0 1 0 0,-1 0 0 0 0,1 0-1 0 0,-1 0 1 0 0,0 0-1 0 0,1 1 1 0 0,-1-1-1 0 0,0 1 1 0 0,-1 2 20 0 0,-1 1-40 0 0,0 1-1 0 0,0 0 1 0 0,0 0-1 0 0,1 0 1 0 0,0 0-1 0 0,0 0 1 0 0,0 1-1 0 0,1-1 1 0 0,0 0-1 0 0,0 1 0 0 0,-1 9 1 0 0,2-12-181 0 0,0 6 42 0 0,0 0-1 0 0,0 0 1 0 0,1-1 0 0 0,0 1-1 0 0,0 0 1 0 0,1 0 0 0 0,0-1-1 0 0,6 17 1 0 0,7 11-53 0 0,-12-28-3 0 0,0-1-1 0 0,0 1 1 0 0,0 0 0 0 0,1-1 0 0 0,0 0 0 0 0,1 0 0 0 0,-1 0 0 0 0,1-1 0 0 0,1 0 0 0 0,6 7 0 0 0,-11-12-5 0 0,3 3-23 0 0,1-1-1 0 0,-1 1 0 0 0,1-1 0 0 0,-1 0 0 0 0,9 4 0 0 0,-11-7 22 0 0,-1 1 1 0 0,1-1 0 0 0,-1 1 0 0 0,1-1-1 0 0,-1 0 1 0 0,1 1 0 0 0,0-1 0 0 0,-1 0-1 0 0,1 0 1 0 0,0 0 0 0 0,-1 0 0 0 0,1-1-1 0 0,0 1 1 0 0,-1 0 0 0 0,1-1 0 0 0,-1 1-1 0 0,1-1 1 0 0,-1 1 0 0 0,1-1 0 0 0,-1 0-1 0 0,1 0 1 0 0,-1 0 0 0 0,1 0 0 0 0,-1 0-1 0 0,2-1 1 0 0,1-2 8 0 0,-1 0 1 0 0,1 0-1 0 0,-1-1 0 0 0,0 1 0 0 0,0-1 0 0 0,-1 1 0 0 0,1-1 0 0 0,-1 0 1 0 0,0 0-1 0 0,0 0 0 0 0,-1 0 0 0 0,1 0 0 0 0,-1 0 0 0 0,0-1 1 0 0,0-6-1 0 0,-1-1 37 0 0,0 0 0 0 0,0 0 0 0 0,-1 0 0 0 0,-1 0 0 0 0,-5-18 0 0 0,4 22-35 0 0,0 0 1 0 0,0 0-1 0 0,-1 1 1 0 0,0 0-1 0 0,-1 0 0 0 0,1 0 1 0 0,-2 0-1 0 0,1 1 1 0 0,-1-1-1 0 0,-7-6 1 0 0,8 10-322 0 0,1-1 0 0 0,-1 1 1 0 0,0 0-1 0 0,0 1 0 0 0,-1-1 1 0 0,1 1-1 0 0,-1 0 0 0 0,1 0 0 0 0,-1 1 1 0 0,0-1-1 0 0,0 1 0 0 0,0 1 1 0 0,0-1-1 0 0,0 1 0 0 0,-11-1 1 0 0,2 2-1498 0 0,4 0-188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09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25 9216 0 0,'10'19'706'0'0,"-9"-17"-593"0"0,0 0 0 0 0,0 0 0 0 0,-1 0 0 0 0,1 0-1 0 0,-1 0 1 0 0,1 1 0 0 0,-1-1 0 0 0,0 0 0 0 0,0 3 0 0 0,1 3 964 0 0,4 28 4018 0 0,7 61 413 0 0,-9-79-5021 0 0,10 34 0 0 0,-8-34-242 0 0,4 27-1 0 0,-5-1-128 0 0,-3-23-71 0 0,7 32 1 0 0,18 104-780 0 0,-22-142 773 0 0,-2-9 60 0 0,0 1-1 0 0,-1-1 1 0 0,0 0-1 0 0,-1 0 0 0 0,1 11 1 0 0,-1-15-193 0 0,-3-3-86 0 0,0 1 138 0 0,1 0 0 0 0,-1-1 1 0 0,0 0-1 0 0,1 1 0 0 0,-1-1 0 0 0,1 0 0 0 0,-1 0 1 0 0,1-1-1 0 0,0 1 0 0 0,-1 0 0 0 0,1-1 1 0 0,0 0-1 0 0,0 1 0 0 0,0-1 0 0 0,0 0 0 0 0,0 0 1 0 0,-2-3-1 0 0,1 1 38 0 0,0 0 1 0 0,1-1-1 0 0,-1 1 1 0 0,1 0-1 0 0,0-1 1 0 0,0 0-1 0 0,0 1 1 0 0,-2-10-1 0 0,2 5 4 0 0,0 0 0 0 0,-7-15 0 0 0,6 16 0 0 0,0 0 0 0 0,0-1 0 0 0,-1-8 0 0 0,-4-28 32 0 0,1 11 134 0 0,2 0 0 0 0,2 0 0 0 0,0-39 0 0 0,7 14 583 0 0,18-89 0 0 0,-21 140-589 0 0,1 0 0 0 0,1 1 1 0 0,-1 0-1 0 0,1-1 0 0 0,1 1 1 0 0,-1 1-1 0 0,1-1 0 0 0,0 0 1 0 0,1 1-1 0 0,0 0 0 0 0,5-6 1 0 0,-8 11-105 0 0,-1 0 1 0 0,0 1 0 0 0,1-1 0 0 0,-1 1 0 0 0,0-1 0 0 0,1 1-1 0 0,-1 0 1 0 0,1-1 0 0 0,-1 1 0 0 0,3 0 0 0 0,0 0 72 0 0,-2-1-98 0 0,0 1-1 0 0,0 0 1 0 0,0 0-1 0 0,-1 0 1 0 0,1 0-1 0 0,0 0 1 0 0,0 0-1 0 0,0 0 1 0 0,-1 0-1 0 0,1 1 1 0 0,0-1-1 0 0,0 1 1 0 0,-1-1-1 0 0,1 1 1 0 0,0 0-1 0 0,-1 0 1 0 0,1-1-1 0 0,-1 1 1 0 0,1 0-1 0 0,-1 1 1 0 0,1-1-1 0 0,-1 0 1 0 0,0 0-1 0 0,1 1 1 0 0,-1-1-1 0 0,0 0 1 0 0,1 2-1 0 0,0 1-15 0 0,0 0 0 0 0,0 0 0 0 0,-1 0 0 0 0,1 0 0 0 0,-1 0 0 0 0,0 1 0 0 0,0-1 0 0 0,-1 0 0 0 0,1 0 0 0 0,-1 8 0 0 0,0-7-14 0 0,0 0 0 0 0,0-1 0 0 0,-1 1 1 0 0,0 0-1 0 0,0 0 0 0 0,0-1 0 0 0,-1 1 0 0 0,1-1 1 0 0,-1 1-1 0 0,0-1 0 0 0,0 0 0 0 0,0 1 0 0 0,-1-1 1 0 0,0 0-1 0 0,0-1 0 0 0,0 1 0 0 0,0 0 0 0 0,0-1 1 0 0,-6 4-1 0 0,7-4-92 0 0,-1-1 1 0 0,0 0-1 0 0,0 0 1 0 0,0 0-1 0 0,0 0 1 0 0,0 0-1 0 0,-1-1 1 0 0,1 0-1 0 0,-1 1 1 0 0,1-1-1 0 0,-1-1 1 0 0,1 1-1 0 0,-1 0 1 0 0,1-1-1 0 0,-1 0 1 0 0,1 0-1 0 0,-1 0 1 0 0,0 0-1 0 0,1 0 1 0 0,-1-1-1 0 0,1 1 1 0 0,-1-1-1 0 0,-3-2 1 0 0,6 3-72 0 0,0 0 0 0 0,0-1-1 0 0,0 1 1 0 0,0-1 0 0 0,0 1 0 0 0,0-1 0 0 0,0 1 0 0 0,0-1 0 0 0,0 0-1 0 0,1 1 1 0 0,-1-1 0 0 0,0 0 0 0 0,1 0 0 0 0,-1 0 0 0 0,0 0-1 0 0,1 1 1 0 0,-1-1 0 0 0,1 0 0 0 0,-1 0 0 0 0,1 0 0 0 0,0 0 0 0 0,-1 0-1 0 0,1 0 1 0 0,0 0 0 0 0,-1-2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10.0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78 148 3680 0 0,'11'-7'67'0'0,"-1"0"0"0"0,0-1 0 0 0,0-1 0 0 0,16-17 0 0 0,-1-4 2719 0 0,-23 27-2288 0 0,0 2 141 0 0,-1 0 0 0 0,0-1 0 0 0,0 1 0 0 0,0-1 0 0 0,1 0 1 0 0,-1 1-1 0 0,-1-1 0 0 0,1 0 0 0 0,0 1 0 0 0,0-1 0 0 0,-1 0 0 0 0,1 0 0 0 0,-1 0 0 0 0,1 0 0 0 0,-1 0 0 0 0,0-3 0 0 0,0 4-429 0 0,0 1 0 0 0,0-1 0 0 0,0 1 0 0 0,-1-1 0 0 0,1 1 0 0 0,0 0 0 0 0,0-1 0 0 0,-1 1 0 0 0,1-1 0 0 0,0 1 0 0 0,-1 0 0 0 0,1-1 0 0 0,0 1 0 0 0,-1 0 0 0 0,1-1 0 0 0,-1 1 0 0 0,1 0 0 0 0,0-1 0 0 0,-1 1 0 0 0,1 0 0 0 0,-1 0 0 0 0,1 0 0 0 0,-1-1 0 0 0,-11-2 1732 0 0,11 3-2000 0 0,0-1 124 0 0,1 1 0 0 0,-1 0 0 0 0,0 0 0 0 0,1-1 0 0 0,-1 1 0 0 0,0-1 0 0 0,1 1 0 0 0,-1 0 0 0 0,1-1 0 0 0,-1 1 0 0 0,0-1 0 0 0,1 1 0 0 0,-1-1 0 0 0,0 0 0 0 0,1 0-41 0 0,0 1 1 0 0,-1-1 0 0 0,1 1-1 0 0,0-1 1 0 0,-1 1-1 0 0,1 0 1 0 0,0-1 0 0 0,-1 1-1 0 0,1 0 1 0 0,-1-1-1 0 0,1 1 1 0 0,-1 0 0 0 0,1 0-1 0 0,-1-1 1 0 0,1 1-1 0 0,-1 0 1 0 0,1 0 0 0 0,-1 0-1 0 0,1 0 1 0 0,-1 0-1 0 0,1 0 1 0 0,-1 0 0 0 0,1 0-1 0 0,-1 0 1 0 0,1 0-1 0 0,-1 0 1 0 0,0 0 0 0 0,0 0-1 0 0,-3 1 56 0 0,0 0 0 0 0,0 1 0 0 0,-1-1 0 0 0,1 1 0 0 0,0-1 0 0 0,1 2 0 0 0,-1-1 0 0 0,0 0 0 0 0,1 1 0 0 0,-1-1 0 0 0,1 1 0 0 0,-1 0 0 0 0,1 0-1 0 0,0 0 1 0 0,1 1 0 0 0,-1-1 0 0 0,0 1 0 0 0,1-1 0 0 0,0 1 0 0 0,-3 7 0 0 0,-13 22-28 0 0,12-24-35 0 0,1 1 0 0 0,0 1 0 0 0,1-1 1 0 0,-5 16-1 0 0,1-3-131 0 0,-1 7-191 0 0,8-22 267 0 0,-1 1 1 0 0,2 0-1 0 0,-1-1 1 0 0,1 1-1 0 0,0-1 0 0 0,1 1 1 0 0,0 0-1 0 0,1-1 1 0 0,-1 1-1 0 0,2-1 1 0 0,-1 0-1 0 0,1 0 0 0 0,5 10 1 0 0,4 9 205 0 0,-10-22-120 0 0,0 1 0 0 0,0-1 1 0 0,0 0-1 0 0,1 0 0 0 0,0 0 0 0 0,0 0 1 0 0,1 0-1 0 0,-1-1 0 0 0,1 1 0 0 0,0-1 1 0 0,0 0-1 0 0,5 3 0 0 0,14 11-49 0 0,-20-14 0 0 0,1-1 0 0 0,1 1 0 0 0,-1-1 0 0 0,0 0 0 0 0,1-1 0 0 0,7 4 0 0 0,1-1-1 0 0,0-1 0 0 0,0 0 0 0 0,16 2 1 0 0,-23-5-25 0 0,0-1 1 0 0,0 0 0 0 0,0 0 0 0 0,0 0 0 0 0,0-1 0 0 0,-1 0-1 0 0,1 0 1 0 0,0 0 0 0 0,0-1 0 0 0,5-2 0 0 0,-4 2-212 0 0,-1 0 0 0 0,0-1 0 0 0,0 0 0 0 0,0 0 0 0 0,-1-1 0 0 0,1 0 0 0 0,-1 0 0 0 0,0 0 0 0 0,0 0 0 0 0,0-1 0 0 0,7-9 0 0 0,-1 0-999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10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8752 0 0,'13'15'398'0'0,"-10"-12"-3"0"0,-3-1-252 0 0,3 3-102 0 0,0 0 1 0 0,0 0 0 0 0,1 0 0 0 0,4 4-1 0 0,8 12 2021 0 0,-11-12-435 0 0,0 0 0 0 0,0 1 0 0 0,-1-1 0 0 0,3 13 0 0 0,9 42 1445 0 0,-12-45-2908 0 0,13 57 395 0 0,-4 0 1 0 0,-3 0 0 0 0,0 107-1 0 0,-11-177-559 0 0,0-7 0 0 0,-3-6 0 0 0,-18-79 0 0 0,-18-61 443 0 0,35 119 56 0 0,2-1 1 0 0,-1-32-1 0 0,3 31-408 0 0,0 16-87 0 0,1-1 0 0 0,1 1 0 0 0,0-1 0 0 0,6-23 0 0 0,-5 29-4 0 0,1 0-1 0 0,0 0 1 0 0,0 0-1 0 0,1 1 1 0 0,1-1-1 0 0,-1 1 1 0 0,1 0 0 0 0,8-10-1 0 0,-9 15 1 0 0,0-1 0 0 0,-1 1 0 0 0,1-1 0 0 0,0 1 0 0 0,1 0 0 0 0,-1 1 0 0 0,0-1 0 0 0,1 1 0 0 0,9-4 0 0 0,-4 3 0 0 0,1-1 0 0 0,0 2 0 0 0,16-3 0 0 0,-21 5 0 0 0,-1 0 0 0 0,1 0 0 0 0,0 0 0 0 0,-1 0 0 0 0,9 3 0 0 0,-12-3 0 0 0,0 1 0 0 0,0-1 0 0 0,0 1 0 0 0,0 0 0 0 0,0-1 0 0 0,0 1 0 0 0,0 0 0 0 0,0 0 0 0 0,0 0 0 0 0,0 1 0 0 0,-1-1 0 0 0,1 0 0 0 0,0 1 0 0 0,-1-1 0 0 0,1 1 0 0 0,1 2 0 0 0,-1-1 53 0 0,0 0-1 0 0,0 1 1 0 0,-1-1-1 0 0,1 1 1 0 0,-1-1-1 0 0,0 1 1 0 0,0-1-1 0 0,0 1 1 0 0,0 0-1 0 0,-1-1 1 0 0,1 1-1 0 0,-1 0 1 0 0,0 0-1 0 0,0-1 1 0 0,0 1-1 0 0,-1 0 1 0 0,1 0-1 0 0,-1-1 1 0 0,0 1-1 0 0,0 0 1 0 0,0-1-1 0 0,-1 1 1 0 0,1-1-1 0 0,-1 0 1 0 0,0 1-1 0 0,0-1 1 0 0,0 0-1 0 0,0 0 1 0 0,-1 0 0 0 0,1 0-1 0 0,-1-1 1 0 0,1 1-1 0 0,-1-1 1 0 0,0 1-1 0 0,0-1 1 0 0,0 0-1 0 0,-1 0 1 0 0,-5 3-1 0 0,2-3-192 0 0,-1 1 0 0 0,1-1-1 0 0,0 0 1 0 0,-1 0 0 0 0,1-1-1 0 0,-1 0 1 0 0,0-1 0 0 0,1 1 0 0 0,-1-1-1 0 0,0-1 1 0 0,1 0 0 0 0,-1 0-1 0 0,-10-3 1 0 0,13 2-446 0 0,-1 0 0 0 0,0 0 1 0 0,-8-6-1 0 0,-4-5-6891 0 0,8 3-234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11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0 15664 0 0,'0'0'9614'0'0,"-1"2"-8558"0"0,-54 81 1305 0 0,-17 31-3214 0 0,64-102 833 0 0,0-1 1 0 0,-1 1 0 0 0,0-2-1 0 0,-10 11 1 0 0,-16 18-384 0 0,27-29 179 0 0,2-3-48 0 0,0 1 1 0 0,0 0-1 0 0,0 1 0 0 0,1-1 1 0 0,1 1-1 0 0,-7 16 1 0 0,6-8-86 0 0,0-1-280 0 0,-10 21 0 0 0,10-28 602 0 0,2 5-130 0 0,2-8 122 0 0,1-6 41 0 0,1 1 0 0 0,-1-1-1 0 0,0 1 1 0 0,0 0-1 0 0,1-1 1 0 0,-1 1 0 0 0,0-1-1 0 0,1 1 1 0 0,-1-1 0 0 0,1 1-1 0 0,-1-1 1 0 0,1 1-1 0 0,-1-1 1 0 0,1 1 0 0 0,-1-1-1 0 0,1 1 1 0 0,-1-1 0 0 0,1 0-1 0 0,0 1 1 0 0,-1-1 1 0 0,9 6 24 0 0,-4-2 0 0 0,0-1 1 0 0,0 1-1 0 0,0-1 0 0 0,0 0 0 0 0,0-1 1 0 0,1 1-1 0 0,0-1 0 0 0,8 2 0 0 0,9-1 249 0 0,0-1-1 0 0,1 0 0 0 0,29-4 1 0 0,-6 1 80 0 0,142-9 288 0 0,-183 9-704 0 0,-1-1-1 0 0,1 1 1 0 0,-1-1 0 0 0,8-3 0 0 0,0-1-414 0 0,-11 6-1122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11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16272 0 0,'0'0'1469'0'0,"1"2"-1208"0"0,-1-1-259 0 0,2 3 108 0 0,0-1-1 0 0,0 0 0 0 0,1 1 1 0 0,-1-1-1 0 0,1 0 1 0 0,3 2-1 0 0,9 9 1039 0 0,-12-10-875 0 0,0-1-1 0 0,1 0 0 0 0,-1 0 0 0 0,6 3 0 0 0,76 52 2886 0 0,-58-40-2743 0 0,0 0-1 0 0,-2 2 1 0 0,0 1 0 0 0,35 38 0 0 0,-28-25-274 0 0,-23-25-124 0 0,-1-1 1 0 0,0 2-1 0 0,0-1 1 0 0,0 1-1 0 0,-1 0 0 0 0,-1 0 1 0 0,10 22-1 0 0,-14-26 6 0 0,0-2-50 0 0,0 1 0 0 0,0 0-1 0 0,-1 0 1 0 0,1-1 0 0 0,-1 1-1 0 0,0 0 1 0 0,-1 0-1 0 0,1 0 1 0 0,-1 0 0 0 0,0 0-1 0 0,0 0 1 0 0,-1 0 0 0 0,-1 9-1 0 0,-2 7-319 0 0,4-15-126 0 0,-1 0 0 0 0,-1 1 0 0 0,1-1 0 0 0,-1-1 0 0 0,-4 10 0 0 0,-16 31-7324 0 0,7-26 1108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5:11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17359 0 0,'6'4'137'0'0,"-1"-2"185"0"0,-1 0-1 0 0,0 1 0 0 0,-1 0 0 0 0,8 6 0 0 0,19 20-143 0 0,-23-23 271 0 0,0 0 1 0 0,0 1-1 0 0,0-1 1 0 0,-1 2-1 0 0,9 13 1 0 0,0 2 576 0 0,-8-11-411 0 0,1 0-1 0 0,10 25 0 0 0,-10-15-168 0 0,-1 1 0 0 0,-1 0 0 0 0,4 36 0 0 0,-5-30-187 0 0,-3-13-95 0 0,0-1-1 0 0,0 1 1 0 0,-2 23-1 0 0,-5 48 35 0 0,-5 51 226 0 0,7-110-349 0 0,-2 1 1 0 0,-14 47-1 0 0,13-58-118 0 0,-4 13-534 0 0,-1-1 0 0 0,-1 0 0 0 0,-18 31 1 0 0,9-28-683 0 0,4 0-12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8:46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417 20 8288 0 0,'-12'-12'13196'0'0,"8"9"-13511"0"0,1 2 527 0 0,1 0 1 0 0,-1 0 0 0 0,1 0-1 0 0,-1 1 1 0 0,0 0-1 0 0,1-1 1 0 0,-1 1 0 0 0,0 0-1 0 0,1 0 1 0 0,-1 0-1 0 0,0 1 1 0 0,1-1 0 0 0,-1 1-1 0 0,0-1 1 0 0,1 1-1 0 0,-1 0 1 0 0,1 0 0 0 0,-1 0-1 0 0,1 0 1 0 0,0 1-1 0 0,-1-1 1 0 0,1 1 0 0 0,-3 1-1 0 0,-11 10 101 0 0,11-10-253 0 0,1 1 1 0 0,-1-1-1 0 0,1 1 1 0 0,0 0-1 0 0,0 0 1 0 0,-5 7-1 0 0,-41 80-1290 0 0,40-74 1434 0 0,1 1 1 0 0,-14 36 0 0 0,13-30-145 0 0,-13 24 0 0 0,-31 60-882 0 0,45-89 804 0 0,-43 67 45 0 0,16-35 378 0 0,34-43-417 0 0,1-5-36 0 0,-6 4 48 0 0,25 4 207 0 0,-13-10-173 0 0,-1 0 1 0 0,1 1-1 0 0,0-2 1 0 0,-1 1-1 0 0,1-1 1 0 0,-1 1-1 0 0,1-1 0 0 0,9-1 1 0 0,23 1 84 0 0,56 10-32 0 0,24 3 2 0 0,-92-8-89 0 0,63 10 0 0 0,-53-9-151 0 0,-27-4 76 0 0,-1 0 0 0 0,1-1 0 0 0,0 0 1 0 0,0 0-1 0 0,14-2 0 0 0,20-5-2027 0 0,-22 3-1366 0 0,-9-1-4209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8:47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80 222 10136 0 0,'0'0'918'0'0,"-5"1"-740"0"0,-9 7 131 0 0,-5-17 8969 0 0,17 10-9113 0 0,1 0-1 0 0,-1-1 1 0 0,0 1-1 0 0,0 0 1 0 0,0 1-1 0 0,0-1 0 0 0,1 0 1 0 0,-1 0-1 0 0,0 1 1 0 0,1-1-1 0 0,-1 1 1 0 0,1-1-1 0 0,0 1 1 0 0,-2 2-1 0 0,1 0-146 0 0,0 0 1 0 0,0 0-1 0 0,0 1 1 0 0,0 0-1 0 0,1-1 1 0 0,0 1-1 0 0,-1 0 0 0 0,2-1 1 0 0,-1 1-1 0 0,1 0 1 0 0,0 0-1 0 0,0 5 1 0 0,1 9 44 0 0,7 32 1 0 0,-7-46-19 0 0,3 13-5 0 0,1 0 0 0 0,1 0 1 0 0,0-1-1 0 0,2 0 0 0 0,0 0 0 0 0,0-1 0 0 0,2 0 0 0 0,0 0 1 0 0,0-1-1 0 0,2 0 0 0 0,0-1 0 0 0,0 0 0 0 0,27 21 1 0 0,-32-31-45 0 0,-1 0 1 0 0,0-1 0 0 0,1 0 0 0 0,-1-1 0 0 0,1 1 0 0 0,0-1 0 0 0,0-1 0 0 0,0 1-1 0 0,0-1 1 0 0,0 0 0 0 0,0-1 0 0 0,0 0 0 0 0,1 0 0 0 0,-1 0 0 0 0,0-1-1 0 0,8-2 1 0 0,-9 1 5 0 0,-1 0 1 0 0,0-1-1 0 0,0 0 0 0 0,0 0 0 0 0,0-1 0 0 0,0 1 0 0 0,-1-1 1 0 0,1 0-1 0 0,-1 0 0 0 0,4-6 0 0 0,1 2 28 0 0,-5 3-22 0 0,-1 1 1 0 0,1-1 0 0 0,-1 0 0 0 0,0 0 0 0 0,0 0 0 0 0,0-1 0 0 0,-1 1 0 0 0,1-1 0 0 0,1-6 0 0 0,1-10 95 0 0,4-25 1 0 0,-7 32-33 0 0,0-1-1 0 0,0-1-1 0 0,-2 1 1 0 0,0-1-1 0 0,-2-18 1 0 0,-3 0 152 0 0,-9-33 1 0 0,9 51-156 0 0,0 0 1 0 0,-2 0-1 0 0,0 1 0 0 0,0 0 1 0 0,-2 0-1 0 0,0 1 0 0 0,0 0 0 0 0,-2 0 1 0 0,1 1-1 0 0,-2 1 0 0 0,0 0 0 0 0,-1 0 1 0 0,0 1-1 0 0,-16-10 0 0 0,25 19-77 0 0,-1 0 0 0 0,0 0 0 0 0,0 1 0 0 0,0-1 0 0 0,0 1 0 0 0,0 1 0 0 0,0-1 0 0 0,0 1 0 0 0,-1 0 0 0 0,1 0 0 0 0,0 0 0 0 0,-1 1 0 0 0,1 0 0 0 0,0 0 0 0 0,-1 0 0 0 0,1 1 0 0 0,-1-1-1 0 0,1 1 1 0 0,0 1 0 0 0,0-1 0 0 0,-1 1 0 0 0,1 0 0 0 0,0 0 0 0 0,0 0 0 0 0,1 1 0 0 0,-1 0 0 0 0,1 0 0 0 0,-1 0 0 0 0,1 0 0 0 0,0 1 0 0 0,-6 6 0 0 0,5-5-321 0 0,1 0 1 0 0,0 0-1 0 0,0 0 1 0 0,0 1-1 0 0,1 0 1 0 0,0-1-1 0 0,0 1 1 0 0,1 1-1 0 0,-1-1 1 0 0,1 0-1 0 0,0 0 1 0 0,-1 12-1 0 0,1 13-5180 0 0,-3-6-1558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8:48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14800 0 0,'0'0'6425'0'0,"2"2"-5697"0"0,76 54 2078 0 0,-21-19-2399 0 0,-35-24-286 0 0,20 16-1 0 0,-12-9-107 0 0,-1-1-76 0 0,54 51-3192 0 0,-68-60 1168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8:48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4 151 2760 0 0,'-3'-8'713'0'0,"4"19"7362"0"0,-2 5-3325 0 0,1-1-2597 0 0,1 5-1286 0 0,2 0-1 0 0,0 0 0 0 0,10 31 1 0 0,-1-2-506 0 0,1 22 26 0 0,-5-23-244 0 0,23 74 0 0 0,-3-19 171 0 0,-50-208-434 0 0,7 41-223 0 0,0-10 546 0 0,-7-112 1 0 0,23 122 30 0 0,1 20 45 0 0,-2 35-165 0 0,0 0-1 0 0,1-1 1 0 0,1 1 0 0 0,-1 0 0 0 0,1 0 0 0 0,1 1-1 0 0,0-1 1 0 0,0 0 0 0 0,0 1 0 0 0,1 0-1 0 0,6-9 1 0 0,-8 14-49 0 0,0 0-1 0 0,0 0 1 0 0,1 0-1 0 0,-1 1 1 0 0,1-1-1 0 0,0 1 1 0 0,-1 0-1 0 0,1 0 1 0 0,0 0-1 0 0,0 0 1 0 0,1 0-1 0 0,-1 1 1 0 0,0-1 0 0 0,0 1-1 0 0,1 0 1 0 0,-1 0-1 0 0,1 0 1 0 0,-1 1-1 0 0,1-1 1 0 0,-1 1-1 0 0,1-1 1 0 0,0 1-1 0 0,-1 1 1 0 0,1-1-1 0 0,-1 0 1 0 0,1 1-1 0 0,3 1 1 0 0,-1-1-24 0 0,15 8 151 0 0,-14-5-162 0 0,-1-1 0 0 0,1 1 0 0 0,-1 0 1 0 0,-1 1-1 0 0,1 0 0 0 0,0 0 0 0 0,-1 0 0 0 0,0 0 0 0 0,-1 1 0 0 0,1 0 0 0 0,-1 0 0 0 0,0 0 0 0 0,0 1 0 0 0,-1-1 0 0 0,4 10 0 0 0,-5-9-23 0 0,0-3-6 0 0,-1 0-1 0 0,0 0 1 0 0,0 0-1 0 0,0 0 1 0 0,0 0-1 0 0,-1 0 1 0 0,1 0 0 0 0,-1 0-1 0 0,0 0 1 0 0,0 0-1 0 0,-1 0 1 0 0,1 0-1 0 0,-1 0 1 0 0,-1 5-1 0 0,-4 12 12 0 0,-7 21 39 0 0,12-39-48 0 0,-1 0 0 0 0,1-1 0 0 0,0 1-1 0 0,-1 0 1 0 0,0-1 0 0 0,0 1 0 0 0,0-1-1 0 0,0 0 1 0 0,0 0 0 0 0,0 1-1 0 0,-4 1 1 0 0,0 0 1 0 0,1 0 0 0 0,-1-1 0 0 0,0 0 0 0 0,0 0 0 0 0,0 0 0 0 0,0-1 0 0 0,-1 0 0 0 0,1 0 0 0 0,-1-1 0 0 0,1 0 0 0 0,-1 0 0 0 0,0 0 0 0 0,1-1 0 0 0,-1 0 0 0 0,-9-1 0 0 0,-3 0-32 0 0,-9-2-509 0 0,26 2 45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8:49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256 102 8288 0 0,'3'-15'381'0'0,"-2"12"-6"0"0,-6-16 2646 0 0,3 16-1245 0 0,0-1 1 0 0,0 0-1 0 0,-1 1 0 0 0,1 0 0 0 0,-5-5 1 0 0,0 1-299 0 0,-1-1 1 0 0,-13-9 0 0 0,18 16-1386 0 0,1 0-1 0 0,-1 0 1 0 0,0 0 0 0 0,0 0-1 0 0,0 0 1 0 0,0 1 0 0 0,1-1-1 0 0,-1 1 1 0 0,0 0-1 0 0,0 0 1 0 0,0 0 0 0 0,-5 1-1 0 0,2 0-39 0 0,1-1 1 0 0,0 1-1 0 0,-1 1 0 0 0,1-1 0 0 0,0 1 0 0 0,-6 2 0 0 0,-4 4-15 0 0,11-7-32 0 0,-1 1-1 0 0,1 0 0 0 0,0 0 0 0 0,0 1 1 0 0,0-1-1 0 0,1 1 0 0 0,-1 0 0 0 0,1 0 1 0 0,-1 0-1 0 0,-5 7 0 0 0,-4 9-79 0 0,10-16 36 0 0,-1 1 1 0 0,2 0-1 0 0,-1-1 0 0 0,0 1 0 0 0,1 1 1 0 0,0-1-1 0 0,0 0 0 0 0,0 0 1 0 0,1 1-1 0 0,-1-1 0 0 0,1 1 0 0 0,0-1 1 0 0,0 1-1 0 0,0 5 0 0 0,1-1-39 0 0,1 1-1 0 0,0-1 1 0 0,0 0 0 0 0,1 1-1 0 0,0-1 1 0 0,1 0 0 0 0,0 0-1 0 0,0 0 1 0 0,1 0 0 0 0,0-1-1 0 0,5 9 1 0 0,-5-10 34 0 0,1 0-1 0 0,-1 0 1 0 0,1-1 0 0 0,0 0-1 0 0,1 0 1 0 0,-1 0-1 0 0,1 0 1 0 0,0-1-1 0 0,1 0 1 0 0,0 0 0 0 0,-1-1-1 0 0,1 1 1 0 0,1-2-1 0 0,-1 1 1 0 0,15 4 0 0 0,48 20-663 0 0,-64-26 850 0 0,-1 0-1 0 0,1 0 1 0 0,0 1 0 0 0,5 3-1 0 0,7 3 70 0 0,-14-7-177 0 0,0 0-1 0 0,0 1 1 0 0,0 0 0 0 0,-1 0 0 0 0,0 0-1 0 0,1 0 1 0 0,-1 0 0 0 0,0 1-1 0 0,4 5 1 0 0,-6-6-5 0 0,0-1 0 0 0,0 0 0 0 0,0 0 0 0 0,-1 1 1 0 0,1-1-1 0 0,-1 1 0 0 0,1-1 0 0 0,-1 0 0 0 0,0 1 0 0 0,0-1 0 0 0,0 1 0 0 0,0-1 0 0 0,0 1 0 0 0,-1-1 0 0 0,1 0 0 0 0,-1 1 0 0 0,1-1 0 0 0,-3 4 1 0 0,0 3 90 0 0,-1-1 0 0 0,-1 0 1 0 0,-6 10-1 0 0,8-14-81 0 0,-1-1 0 0 0,0 1 0 0 0,0-1 0 0 0,0 0-1 0 0,0 0 1 0 0,-1 0 0 0 0,1-1 0 0 0,-10 5 0 0 0,1-1 7 0 0,-2 0-25 0 0,0-1 0 0 0,-1 0 0 0 0,1-1 1 0 0,-1-1-1 0 0,-23 2 0 0 0,29-4-84 0 0,1 0 0 0 0,-1-1-1 0 0,1-1 1 0 0,0 0 0 0 0,-1 0 0 0 0,-8-2 0 0 0,-13-7-8011 0 0,20 6-654 0 0</inkml:trace>
  <inkml:trace contextRef="#ctx0" brushRef="#br0" timeOffset="1">677 414 11976 0 0,'0'0'1461'0'0,"2"0"-302"0"0,7-1-147 0 0,0 0 1 0 0,0 0 0 0 0,-1 1 0 0 0,16 2-1 0 0,10-1 638 0 0,52 5 1058 0 0,-33-1-1735 0 0,-5 1-234 0 0,-32-3-388 0 0,30 1-1 0 0,-23-4-149 0 0,-6-1-188 0 0,1 2-1 0 0,0 0 0 0 0,17 3 1 0 0,-29-3-240 0 0,-1 0 0 0 0,0-1 0 0 0,0 1 0 0 0,0-1 0 0 0,0-1 0 0 0,1 1 0 0 0,-1-1 0 0 0,0 1 0 0 0,0-1 0 0 0,7-3 1 0 0,-10 3-1424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8:50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11976 0 0,'0'0'546'0'0,"-1"2"-10"0"0,0-1-232 0 0,0 0-1 0 0,1 0 1 0 0,-1 0-1 0 0,0 0 1 0 0,0 0 0 0 0,1 0-1 0 0,-1 1 1 0 0,0-1-1 0 0,1 0 1 0 0,-1 1-1 0 0,1-1 1 0 0,0 0-1 0 0,-1 3 1 0 0,1 0 721 0 0,-1-1-125 0 0,0 0-1 0 0,1 1 1 0 0,0 0 0 0 0,0-1 0 0 0,0 6 0 0 0,8 34 1820 0 0,0-6-1786 0 0,-4-3-471 0 0,13 49 1 0 0,-4-20-343 0 0,3 7-179 0 0,31 87 1 0 0,-44-147-618 0 0,1 0 1 0 0,1 1-1 0 0,0-1 1 0 0,0-1-1 0 0,1 1 0 0 0,9 11 1 0 0,-5-10-1004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10.4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83 3224 0 0,'-11'-3'12692'0'0,"-9"6"-5989"0"0,18-2-6558 0 0,1 0-1 0 0,0 1 0 0 0,-1-1 0 0 0,1 0 1 0 0,0 1-1 0 0,0-1 0 0 0,-1 1 1 0 0,1-1-1 0 0,0 1 0 0 0,-1 2 0 0 0,1-2-11 0 0,-2 3 39 0 0,2-4-133 0 0,0 1 0 0 0,0-1-1 0 0,0 1 1 0 0,0 0 0 0 0,1-1-1 0 0,-1 1 1 0 0,0 0 0 0 0,1 0-1 0 0,0 0 1 0 0,-1-1 0 0 0,1 1-1 0 0,0 0 1 0 0,0 0 0 0 0,0 0-1 0 0,0 0 1 0 0,0 0 0 0 0,0 0-1 0 0,1-1 1 0 0,0 5 0 0 0,-1-2-14 0 0,9 18 51 0 0,6 10-11 0 0,-14-31-54 0 0,0 0 0 0 0,0 0 0 0 0,1 0 0 0 0,-1 0 0 0 0,0 0-1 0 0,1 0 1 0 0,-1-1 0 0 0,1 1 0 0 0,-1-1 0 0 0,3 2 0 0 0,2 0-7 0 0,4 1 7 0 0,2-3 32 0 0,-8-1-3 0 0,-1 0 1 0 0,1 0-1 0 0,-1-1 1 0 0,1 0-1 0 0,-1 1 1 0 0,1-1-1 0 0,-1 0 1 0 0,0-1-1 0 0,0 1 1 0 0,0-1-1 0 0,0 1 1 0 0,0-1-1 0 0,0 0 1 0 0,-1 0-1 0 0,0 0 1 0 0,1 0-1 0 0,-1 0 1 0 0,0-1-1 0 0,-1 1 1 0 0,3-7-1 0 0,5-13 348 0 0,-7 19-322 0 0,0-1 1 0 0,0 0 0 0 0,0 0-1 0 0,-1 0 1 0 0,0 0-1 0 0,0 0 1 0 0,1-7-1 0 0,-2 7-13 0 0,0-4-13 0 0,0 0 0 0 0,-1 0 0 0 0,-2-14 0 0 0,2 21-44 0 0,1 0 0 0 0,-1 0 0 0 0,1 0 0 0 0,-1 0 0 0 0,0 0 0 0 0,0 0-1 0 0,0 0 1 0 0,0 0 0 0 0,-1 0 0 0 0,1 0 0 0 0,0 1 0 0 0,-1-1 0 0 0,1 0 0 0 0,-1 1 0 0 0,0-1 0 0 0,1 1 0 0 0,-1 0 0 0 0,0 0 0 0 0,-3-2 0 0 0,4 2-16 0 0,0 1 0 0 0,0 0-1 0 0,0-1 1 0 0,0 1 0 0 0,0 0 0 0 0,0 0-1 0 0,0-1 1 0 0,0 1 0 0 0,0 0 0 0 0,-1 0-1 0 0,1 0 1 0 0,0 0 0 0 0,0 1 0 0 0,0-1-1 0 0,0 0 1 0 0,0 0 0 0 0,0 1 0 0 0,0-1-1 0 0,0 0 1 0 0,-1 2 0 0 0,0-1-80 0 0,-1 1 1 0 0,1-1-1 0 0,1 1 1 0 0,-1-1-1 0 0,0 1 1 0 0,0 0-1 0 0,1 0 1 0 0,-3 4-1 0 0,-2 4-966 0 0,0 1 0 0 0,1-1-1 0 0,-3 13 1 0 0,5-16-88 0 0,-6 15-4221 0 0,4-2-1297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8:50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0 9216 0 0,'0'0'11022'0'0,"-5"5"-8254"0"0,-1 5-1577 0 0,1-1 1 0 0,-7 15-1 0 0,0 3-303 0 0,5-11-651 0 0,0-1-1 0 0,2 0 1 0 0,-5 20-1 0 0,-6 18-126 0 0,-2 2-97 0 0,12-34-14 0 0,-17 39 0 0 0,13-40 3 0 0,-16 36-20 0 0,22-47-45 0 0,-1 0 0 0 0,-10 16 0 0 0,12-20 24 0 0,-1 1 0 0 0,1-1-1 0 0,0 1 1 0 0,0-1-1 0 0,1 1 1 0 0,0 0 0 0 0,-3 11-1 0 0,4-2-49 0 0,1-13 77 0 0,0 0 0 0 0,0 0 1 0 0,0 0-1 0 0,0 0 0 0 0,-1-1 1 0 0,1 1-1 0 0,0 0 0 0 0,-1 0 1 0 0,0 0-1 0 0,1 0 0 0 0,-1 0 1 0 0,0-1-1 0 0,0 1 0 0 0,0 0 0 0 0,0 0 1 0 0,-2 1-1 0 0,-6 6-68 0 0,-2 1-2 0 0,8-10 94 0 0,1 0-11 0 0,2 0 0 0 0,0 0-1 0 0,0 0 1 0 0,0 0 0 0 0,0 0 0 0 0,0 0-1 0 0,0 0 1 0 0,0 0 0 0 0,0 0 0 0 0,0 0-1 0 0,0 0 1 0 0,0 0 0 0 0,0 0 0 0 0,0 0-1 0 0,-1 0 1 0 0,1 0 0 0 0,0 0 0 0 0,0 0-1 0 0,0 0 1 0 0,0-1 0 0 0,0 1 0 0 0,0 0-1 0 0,0 0 1 0 0,0 0 0 0 0,0 0 0 0 0,0 0-1 0 0,0 0 1 0 0,0 0 0 0 0,0 0 0 0 0,0 0-1 0 0,0 0 1 0 0,0 0 0 0 0,-1 0 0 0 0,1 0-1 0 0,0 0 1 0 0,0 0 0 0 0,0 0-1 0 0,0 0 1 0 0,0 0 0 0 0,0-1 0 0 0,0 1-1 0 0,0 0 1 0 0,0 0 0 0 0,0 0 0 0 0,0 0-1 0 0,0 0 1 0 0,0 0 0 0 0,0 0 0 0 0,0 0-1 0 0,0 0 1 0 0,0 0 0 0 0,0 0 0 0 0,0 0-1 0 0,0 0 1 0 0,0-1 0 0 0,0 1 0 0 0,1 0-1 0 0,-1-9-6 0 0,0 7-77 0 0,2 1 0 0 0,44-9 10 0 0,-40 9 91 0 0,1 0 0 0 0,-1-1 1 0 0,0 0-1 0 0,8-3 0 0 0,-8 3 13 0 0,0-1 1 0 0,1 1-1 0 0,11-2 0 0 0,3 3 82 0 0,0 1 0 0 0,0 0 0 0 0,33 6 0 0 0,-12-1-114 0 0,22 7-327 0 0,-53-10 428 0 0,1 0 0 0 0,16 6 0 0 0,-14-4-25 0 0,-1-1-1 0 0,15 2 1 0 0,-26-5-98 0 0,0 0-1 0 0,0 0 1 0 0,1 0 0 0 0,-1-1 0 0 0,0 1 0 0 0,0 0-1 0 0,0-1 1 0 0,0 0 0 0 0,1 1 0 0 0,-1-1-1 0 0,0 0 1 0 0,0 0 0 0 0,3-3 0 0 0,-2 2-11 0 0,-2 2 35 0 0,0-1-1 0 0,1 1 1 0 0,-1 0-1 0 0,0-1 1 0 0,0 1-1 0 0,0 0 1 0 0,0 0-1 0 0,1-1 1 0 0,-1 1-1 0 0,0 0 1 0 0,0 0 0 0 0,0 0-1 0 0,1 1 1 0 0,-1-1-1 0 0,0 0 1 0 0,0 0-1 0 0,0 1 1 0 0,2-1-1 0 0,20 13 153 0 0,-4-3-60 0 0,-18-10-103 0 0,0 0 0 0 0,-1-1 0 0 0,1 1-1 0 0,0 0 1 0 0,-1 0 0 0 0,1 0 0 0 0,0 0 0 0 0,-1-1 0 0 0,1 1 0 0 0,-1 0-1 0 0,1-1 1 0 0,0 1 0 0 0,-1 0 0 0 0,1-1 0 0 0,-1 1 0 0 0,1-1-1 0 0,-1 1 1 0 0,1-1 0 0 0,-1 1 0 0 0,0-1 0 0 0,1 1 0 0 0,0-2-1 0 0,0 1-54 0 0,-1 0 50 0 0,2-1-43 0 0,-1 1 0 0 0,1-1 0 0 0,-1 0 0 0 0,1 1 0 0 0,0-1 0 0 0,0 1 0 0 0,-1 0 0 0 0,1 0 0 0 0,3-2-1 0 0,-3 3-1022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8:51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121 137 12896 0 0,'-12'-7'1278'0'0,"7"6"2533"0"0,-4 4-1820 0 0,5-1-1470 0 0,1-1 0 0 0,0 0 0 0 0,0 1 0 0 0,0-1 0 0 0,0 1 0 0 0,1 0 1 0 0,-5 3-1 0 0,-6 6 599 0 0,11-9-983 0 0,-1 0 0 0 0,1 0 0 0 0,-1 0 0 0 0,1 1 0 0 0,-1-1 0 0 0,1 1 0 0 0,0-1 0 0 0,0 1 0 0 0,-1 3 0 0 0,-2 2-55 0 0,1-1 0 0 0,1 1-1 0 0,-1-1 1 0 0,1 1 0 0 0,1 0-1 0 0,-1 0 1 0 0,1 1 0 0 0,1-1-1 0 0,0 0 1 0 0,-1 17 0 0 0,5-6-73 0 0,0 1 0 0 0,1 0 0 0 0,1-1 0 0 0,0 0-1 0 0,2 0 1 0 0,0 0 0 0 0,2-1 0 0 0,0 0 0 0 0,12 17 0 0 0,-16-27-14 0 0,0-1 0 0 0,1-1-1 0 0,0 1 1 0 0,0-1 0 0 0,0 0 0 0 0,1 0 0 0 0,0-1-1 0 0,0 0 1 0 0,1 0 0 0 0,-1 0 0 0 0,1-1-1 0 0,9 3 1 0 0,-11-5 1 0 0,0 1 1 0 0,0-2-1 0 0,-1 1 0 0 0,1-1 0 0 0,1 1 0 0 0,-1-2 1 0 0,0 1-1 0 0,0-1 0 0 0,0 0 0 0 0,0 0 1 0 0,1 0-1 0 0,-1-1 0 0 0,0 0 0 0 0,0 0 0 0 0,0-1 1 0 0,0 0-1 0 0,9-4 0 0 0,-7 2 4 0 0,-1 0 0 0 0,1 0 0 0 0,-1-1 0 0 0,0 0 0 0 0,0 0 0 0 0,0-1 0 0 0,-1 1 0 0 0,0-2 0 0 0,0 1 0 0 0,5-8 0 0 0,-4 5-4 0 0,-4 4 30 0 0,1 1-1 0 0,-1-1 1 0 0,0 0-1 0 0,-1 0 1 0 0,1 0-1 0 0,-1 0 1 0 0,2-8-1 0 0,0-4 72 0 0,0 3 18 0 0,-1 1-1 0 0,-1-1 1 0 0,0 0 0 0 0,-1 0 0 0 0,0-26-1 0 0,-6-3 222 0 0,-12-50-1 0 0,12 76-251 0 0,-1 0 1 0 0,-9-17-1 0 0,4 8-28 0 0,8 19-31 0 0,-1 0 0 0 0,1 0 0 0 0,-2 0-1 0 0,1 0 1 0 0,-1 1 0 0 0,0-1-1 0 0,0 1 1 0 0,-1 1 0 0 0,1-1 0 0 0,-1 1-1 0 0,-9-6 1 0 0,13 9-172 0 0,0 1 0 0 0,-1-1 0 0 0,0 1 0 0 0,1-1 0 0 0,-1 1 1 0 0,0 0-1 0 0,0 0 0 0 0,1 0 0 0 0,-1 1 0 0 0,0-1 0 0 0,0 1 0 0 0,0-1 0 0 0,0 1 0 0 0,0 0 0 0 0,0 0 0 0 0,0 0 0 0 0,0 1 0 0 0,0-1 1 0 0,0 1-1 0 0,0 0 0 0 0,1-1 0 0 0,-1 1 0 0 0,0 0 0 0 0,0 1 0 0 0,1-1 0 0 0,-1 0 0 0 0,1 1 0 0 0,-1 0 0 0 0,1-1 0 0 0,-1 1 0 0 0,1 0 1 0 0,-4 4-1 0 0,-10 13-6133 0 0,-1-1-1757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8:51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16064 0 0,'0'0'10079'0'0,"2"1"-9729"0"0,8 7 28 0 0,0-1 0 0 0,0 1 0 0 0,-1 1 1 0 0,16 17-1 0 0,15 16 241 0 0,23 19-235 0 0,92 67-356 0 0,-108-91-1399 0 0,-25-17-2839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8:52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26 11520 0 0,'0'0'1040'0'0,"0"0"-854"0"0,-1 0-93 0 0,0 0 1 0 0,1 0-1 0 0,-1 0 0 0 0,0 1 0 0 0,1-1 0 0 0,-1 0 1 0 0,0 0-1 0 0,1 0 0 0 0,-1 1 0 0 0,0-1 0 0 0,1 0 1 0 0,-1 1-1 0 0,1-1 0 0 0,-1 0 0 0 0,1 1 0 0 0,-1-1 1 0 0,-4 6 4601 0 0,5-5-4461 0 0,-1 0 0 0 0,1-1 0 0 0,-1 1 0 0 0,1 0 0 0 0,0 0 0 0 0,-1 0 0 0 0,1-1 0 0 0,0 1 0 0 0,0 0 0 0 0,-1 0 0 0 0,1 0 0 0 0,0 0 0 0 0,0 0 0 0 0,0 0 0 0 0,0 0 0 0 0,0 0-1 0 0,0 0 1 0 0,4 20 594 0 0,-3-15-167 0 0,6 19-228 0 0,0-2 1 0 0,12 24-1 0 0,7 24-181 0 0,14 37-126 0 0,-7-18-112 0 0,-18-31 34 0 0,-10-39-15 0 0,9 28-1 0 0,-13-45-28 0 0,2 3-2 0 0,-1 0 0 0 0,0 0 0 0 0,1 10 0 0 0,0-6-18 0 0,-3-9-70 0 0,1-2-348 0 0,1-3 400 0 0,-1 0-1 0 0,0 1 1 0 0,0-1-1 0 0,-1 0 1 0 0,1 0-1 0 0,-1 0 1 0 0,1 0 0 0 0,-1 0-1 0 0,-1 1 1 0 0,1-1-1 0 0,0 0 1 0 0,-1 0-1 0 0,-1-4 1 0 0,-2-25-104 0 0,3-2 126 0 0,-7-36-1 0 0,3 35 16 0 0,0-38-1 0 0,4 37 19 0 0,0 16 21 0 0,1 1 1 0 0,1-1-1 0 0,5-30 1 0 0,19-34 298 0 0,-23 79-275 0 0,0 1 0 0 0,1 0 0 0 0,0 0-1 0 0,0 0 1 0 0,0 0 0 0 0,1 1 0 0 0,-1-1 0 0 0,1 1 0 0 0,0 0-1 0 0,8-7 1 0 0,-10 9-27 0 0,1 1-1 0 0,0-1 0 0 0,0 0 1 0 0,0 1-1 0 0,0-1 1 0 0,0 1-1 0 0,0 0 0 0 0,0 0 1 0 0,0 0-1 0 0,1 1 0 0 0,-1-1 1 0 0,0 1-1 0 0,0 0 1 0 0,1 0-1 0 0,-1 0 0 0 0,0 0 1 0 0,7 1-1 0 0,-4 0 12 0 0,0 1 0 0 0,0-1 0 0 0,0 1 0 0 0,-1 0 0 0 0,1 0 0 0 0,0 1 0 0 0,-1-1 0 0 0,10 8 0 0 0,-10-6-21 0 0,-1 0 0 0 0,-1 1 0 0 0,1-1-1 0 0,-1 1 1 0 0,1 0 0 0 0,3 9 0 0 0,-2-4-1 0 0,-2-5-15 0 0,0 0 0 0 0,-1 1 1 0 0,0-1-1 0 0,0 1 0 0 0,0 0 0 0 0,-1-1 0 0 0,0 1 1 0 0,0 0-1 0 0,0 10 0 0 0,-1 1 12 0 0,-1 0-1 0 0,-4 18 0 0 0,-1 11-24 0 0,5-38-9 0 0,-1-1-1 0 0,0 0 1 0 0,-1 1-1 0 0,0-1 1 0 0,0 0-1 0 0,0 0 1 0 0,-1 0-1 0 0,0-1 1 0 0,-5 7-1 0 0,-3 7-103 0 0,7-13 73 0 0,0-2 0 0 0,1 1 0 0 0,-2 0 0 0 0,1-1 0 0 0,-1 0 0 0 0,0 0 0 0 0,0 0 0 0 0,0-1 0 0 0,0 0 0 0 0,-1 0 0 0 0,-7 3 0 0 0,12-7 40 0 0,1 1 0 0 0,-1 0 0 0 0,1 0 0 0 0,-1-1 0 0 0,1 1 0 0 0,-1-1 0 0 0,1 1 0 0 0,-1-1 0 0 0,0 0 0 0 0,1 1 0 0 0,-1-1 0 0 0,0 0 0 0 0,1 0 0 0 0,-1 0 0 0 0,-3-1 0 0 0,-27 1 12 0 0,31 0 47 0 0,11-4 22 0 0,-9 4-69 0 0,0 0-1 0 0,0 0 0 0 0,1 0 1 0 0,-1 0-1 0 0,0 0 0 0 0,0 0 1 0 0,1 0-1 0 0,-1 0 0 0 0,0 1 1 0 0,0-1-1 0 0,0 0 0 0 0,1 1 1 0 0,-1-1-1 0 0,0 1 0 0 0,0-1 1 0 0,0 1-1 0 0,2 1 0 0 0,16 17 113 0 0,-18-17-111 0 0,1 1 0 0 0,0-1 0 0 0,0 0 0 0 0,0 0 0 0 0,0 0 1 0 0,0 0-1 0 0,0 0 0 0 0,1-1 0 0 0,-1 1 0 0 0,5 1 0 0 0,57 11 427 0 0,-34-6-269 0 0,-21-5-131 0 0,0-1-1 0 0,0 1 1 0 0,0 1-1 0 0,-1 0 1 0 0,15 8-1 0 0,-14-7-19 0 0,1 0 1 0 0,-1-1-1 0 0,17 5 0 0 0,-16-6-17 0 0,0 1-1 0 0,1 0 0 0 0,13 8 1 0 0,-14-6-130 0 0,1 0 1 0 0,0-2 0 0 0,0 1-1 0 0,0-1 1 0 0,21 4-1 0 0,-29-7 56 0 0,-1 0-1050 0 0,25 2-3232 0 0,-4-3-4081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8:52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53 21567 0 0,'0'0'2168'0'0,"-3"-1"-1988"0"0,1 0-123 0 0,-1 0 1 0 0,1 0-1 0 0,-1 0 0 0 0,1-1 0 0 0,0 1 0 0 0,0-1 0 0 0,0 1 0 0 0,0-1 0 0 0,0 0 1 0 0,0 1-1 0 0,0-1 0 0 0,-2-4 0 0 0,2 5 85 0 0,1-1 1 0 0,-1 1-1 0 0,1-1 1 0 0,-1 1-1 0 0,0-1 1 0 0,0 1-1 0 0,0 0 1 0 0,0 0-1 0 0,0 0 0 0 0,0 0 1 0 0,0 0-1 0 0,0 1 1 0 0,0-1-1 0 0,0 0 1 0 0,0 1-1 0 0,0 0 1 0 0,-5-1-1 0 0,-18-5 487 0 0,21 5-577 0 0,0 0-1 0 0,-1 0 1 0 0,1 0-1 0 0,0 1 1 0 0,-1 0 0 0 0,1 0-1 0 0,-1 0 1 0 0,1 0-1 0 0,-1 0 1 0 0,1 1 0 0 0,0 0-1 0 0,-7 2 1 0 0,-2 0-34 0 0,5 0 38 0 0,7-1-72 0 0,-5 3-64 0 0,-13 12-284 0 0,18-16 349 0 0,1-1 0 0 0,-1 1 0 0 0,1-1 0 0 0,-1 1 0 0 0,1 0 0 0 0,-1-1 0 0 0,1 1 0 0 0,0 0 0 0 0,-1 0 0 0 0,1-1 0 0 0,0 1 0 0 0,-1 0 0 0 0,1 0 0 0 0,0-1 0 0 0,0 1 0 0 0,0 0 0 0 0,0 0 0 0 0,0 0 0 0 0,0-1 0 0 0,0 1 0 0 0,0 0 0 0 0,0 0 0 0 0,0 0 0 0 0,0-1 0 0 0,1 2 0 0 0,4 6-26 0 0,-5-8 41 0 0,1 1 1 0 0,0 0 0 0 0,0 0-1 0 0,-1 0 1 0 0,1 0-1 0 0,-1 0 1 0 0,1 0 0 0 0,-1 0-1 0 0,1 0 1 0 0,-1 0-1 0 0,0 0 1 0 0,1 0 0 0 0,-1 0-1 0 0,0 2 1 0 0,0-1 1 0 0,0 0-1 0 0,0 0 1 0 0,0 0 0 0 0,0 0-1 0 0,0 0 1 0 0,0 0 0 0 0,1 0 0 0 0,-1 0-1 0 0,1 0 1 0 0,-1 0 0 0 0,1-1-1 0 0,0 1 1 0 0,0 0 0 0 0,-1 0 0 0 0,1-1-1 0 0,1 1 1 0 0,-1 0 0 0 0,0-1 0 0 0,0 1-1 0 0,1-1 1 0 0,-1 0 0 0 0,0 1-1 0 0,3 0 1 0 0,-2 0-14 0 0,-1 0 0 0 0,1 0 0 0 0,0 0-1 0 0,-1 0 1 0 0,1 0 0 0 0,-1 0 0 0 0,0 1 0 0 0,2 3-1 0 0,9 14-84 0 0,-6-13 100 0 0,1 1-1 0 0,13 10 0 0 0,-11-11 13 0 0,-1 1-1 0 0,9 10 1 0 0,-12-12-40 0 0,0 0 0 0 0,0-1 1 0 0,0 1-1 0 0,1-1 0 0 0,0 0 0 0 0,0-1 0 0 0,10 7 1 0 0,-12-9 7 0 0,0 1 1 0 0,0 1 0 0 0,0-1 0 0 0,6 7 0 0 0,-6-6 39 0 0,-1 0-1 0 0,1-1 1 0 0,0 1 0 0 0,8 4 0 0 0,0 1 9 0 0,0 0 0 0 0,0 0 0 0 0,-1 1 0 0 0,0 0 0 0 0,11 14 0 0 0,6 5 36 0 0,-27-27 0 0 0,1 0 0 0 0,0 0 0 0 0,0 0 0 0 0,-1 0 0 0 0,1 0 0 0 0,-1 1 0 0 0,1-1 0 0 0,-1 0 0 0 0,0 1 0 0 0,0-1 1 0 0,0 1-1 0 0,0-1 0 0 0,-1 1 0 0 0,1-1 0 0 0,-1 1 0 0 0,1 0 0 0 0,-1-1 0 0 0,0 1 0 0 0,0 5 0 0 0,0-5 1 0 0,0 0 0 0 0,1 0 1 0 0,-1 0-1 0 0,1 0 0 0 0,0 0 0 0 0,0 0 0 0 0,2 4 0 0 0,-2-5-66 0 0,0 0 0 0 0,0 0 0 0 0,-1 0 0 0 0,1 0 0 0 0,0 0 0 0 0,-1 0 0 0 0,1 0-1 0 0,-1 0 1 0 0,0 1 0 0 0,0-1 0 0 0,0 0 0 0 0,0 0 0 0 0,0 0 0 0 0,0 1 0 0 0,-1-1-1 0 0,1 0 1 0 0,0 0 0 0 0,-2 3 0 0 0,-28 51-3 0 0,26-47 0 0 0,-1-1 0 0 0,0 0 0 0 0,0 0 0 0 0,-1 0 0 0 0,0-1 0 0 0,0 1 0 0 0,-1-2 0 0 0,-15 13 0 0 0,12-10 0 0 0,1-2 0 0 0,-1 0 0 0 0,0-1 0 0 0,-1 0 0 0 0,1-1 0 0 0,-1 0 0 0 0,-20 6 0 0 0,18-6 0 0 0,0-1-504 0 0,-1-1 0 0 0,1-1 0 0 0,0 0 0 0 0,-1 0 0 0 0,1-1 0 0 0,-1-1 0 0 0,1-1 0 0 0,-27-3 0 0 0,0-5-8679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8:55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12440 0 0,'4'-10'12145'0'0,"8"12"-11031"0"0,-11-2-1077 0 0,0 1 0 0 0,0 0 0 0 0,0-1-1 0 0,0 1 1 0 0,0-1 0 0 0,0 1 0 0 0,0-1-1 0 0,1 1 1 0 0,-1-1 0 0 0,0 0 0 0 0,0 0-1 0 0,0 0 1 0 0,1 1 0 0 0,-1-1 0 0 0,0 0 0 0 0,0-1-1 0 0,1 1 1 0 0,-1 0 0 0 0,0 0 0 0 0,0 0-1 0 0,0-1 1 0 0,1 1 0 0 0,-1 0 0 0 0,0-1 0 0 0,0 1-1 0 0,0-1 1 0 0,0 0 0 0 0,0 1 0 0 0,0-1-1 0 0,1-1 1 0 0,7-4 102 0 0,0 1-1 0 0,0 0 1 0 0,10-4 0 0 0,3-2-49 0 0,-9 6-68 0 0,7 1-3 0 0,-16 3-57 0 0,0 0 0 0 0,1 0-1 0 0,-1 0 1 0 0,1 0-1 0 0,-1 1 1 0 0,1-1-1 0 0,-1 1 1 0 0,1 0 0 0 0,-1 1-1 0 0,1-1 1 0 0,-1 1-1 0 0,7 2 1 0 0,14 9-2195 0 0,-21-10-461 0 0,6 6-5461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8:56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52 15952 0 0,'-2'14'264'0'0,"-2"15"2110"0"0,7-34-1367 0 0,0 1-683 0 0,0 0 1 0 0,0 0-1 0 0,0 0 0 0 0,1 0 1 0 0,0 0-1 0 0,0 1 1 0 0,0-1-1 0 0,0 1 1 0 0,0 0-1 0 0,0 0 1 0 0,1 1-1 0 0,0-1 0 0 0,-1 1 1 0 0,9-3-1 0 0,15-3 619 0 0,-13 4-895 0 0,-1 0 1 0 0,31-4-1 0 0,-26 6-124 0 0,42-5-980 0 0,-30 3-4837 0 0,1 4-2065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8:56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17215 0 0,'0'0'1736'0'0,"2"0"-1592"0"0,11-4 406 0 0,-1 0-1 0 0,1 1 0 0 0,0 1 1 0 0,0 0-1 0 0,24 0 0 0 0,58 6 2011 0 0,-91-4-2523 0 0,0 0-1 0 0,1 1 1 0 0,-1 0-1 0 0,0 0 1 0 0,0 0-1 0 0,0 1 1 0 0,0-1-1 0 0,0 1 1 0 0,0 0-1 0 0,0 0 1 0 0,0 0-1 0 0,-1 0 1 0 0,1 1-1 0 0,-1 0 1 0 0,1 0-1 0 0,-1 0 1 0 0,5 5-1 0 0,-5-3-31 0 0,1-1 0 0 0,-1 1 1 0 0,0 0-1 0 0,-1-1 0 0 0,1 1 0 0 0,-1 1 0 0 0,0-1 0 0 0,0 0 0 0 0,0 0 0 0 0,-1 1 0 0 0,1-1 0 0 0,-1 1 0 0 0,0 10 0 0 0,-1-10 29 0 0,0 0 0 0 0,-1 1 0 0 0,1-1 0 0 0,-1 0 0 0 0,0 0 0 0 0,-1 0 0 0 0,-2 8 0 0 0,-2 3-181 0 0,5-14 77 0 0,0 1-1 0 0,0-1 1 0 0,0 1 0 0 0,0-1-1 0 0,-1 0 1 0 0,0 0-1 0 0,0 0 1 0 0,1 0 0 0 0,-2 0-1 0 0,-2 4 1 0 0,-8 7-336 0 0,7-8 212 0 0,0 0-1 0 0,0 0 1 0 0,-8 5 0 0 0,11-9 129 0 0,0 0 0 0 0,1-1-1 0 0,-1 1 1 0 0,0-1 0 0 0,0 0 0 0 0,0 0 0 0 0,0 0-1 0 0,0 0 1 0 0,0 0 0 0 0,0-1 0 0 0,-1 0 0 0 0,-3 1-1 0 0,-13-1-386 0 0,19 0 208 0 0,1 0 228 0 0,-1 0 0 0 0,1-1 1 0 0,-1 1-1 0 0,1 0 0 0 0,-1 0 0 0 0,0 0 0 0 0,1-1 0 0 0,-1 1 0 0 0,1 0 0 0 0,-1 0 0 0 0,1-1 0 0 0,0 1 0 0 0,-1 0 1 0 0,1-1-1 0 0,-2 0 0 0 0,11-10 319 0 0,-8 9-266 0 0,1 0-1 0 0,-1 0 1 0 0,1 1 0 0 0,-1-1 0 0 0,1 0-1 0 0,0 1 1 0 0,-1-1 0 0 0,1 1 0 0 0,3-2-1 0 0,3-1 93 0 0,0 1 0 0 0,0 0-1 0 0,0 1 1 0 0,1-1 0 0 0,-1 2 0 0 0,1-1-1 0 0,-1 1 1 0 0,1 1 0 0 0,0-1-1 0 0,-1 1 1 0 0,1 1 0 0 0,0 0 0 0 0,-1 0-1 0 0,15 4 1 0 0,-19-3-79 0 0,0 0 0 0 0,0 0 0 0 0,-1 0 0 0 0,1 0 0 0 0,-1 1 0 0 0,1 0 0 0 0,-1-1 0 0 0,0 1 0 0 0,0 0 0 0 0,0 0 0 0 0,0 1 0 0 0,-1-1 0 0 0,1 1 0 0 0,-1-1 0 0 0,0 1 0 0 0,0 0 0 0 0,1 4 0 0 0,1 3-51 0 0,0 0 0 0 0,-1 0 0 0 0,0 0-1 0 0,-1 1 1 0 0,1 12 0 0 0,-3-13 25 0 0,0 0 1 0 0,-1 1-1 0 0,-4 20 0 0 0,1 1-13 0 0,2-22 9 0 0,-1 0 0 0 0,1 1 0 0 0,-2-1 0 0 0,0 0 0 0 0,0-1 0 0 0,-1 1 0 0 0,0-1 0 0 0,-1 0 0 0 0,0 0 0 0 0,0 0 0 0 0,-1-1 0 0 0,0 0 0 0 0,-1 0 0 0 0,0-1 0 0 0,-1 0 0 0 0,1-1 0 0 0,-2 1 0 0 0,-18 10 0 0 0,18-12 3 0 0,0-1 0 0 0,0-1 0 0 0,0 1-1 0 0,-1-2 1 0 0,1 0 0 0 0,-1 0 0 0 0,-15 2 0 0 0,19-4-32 0 0,1-1 1 0 0,-1 0 0 0 0,0 0 0 0 0,0 0-1 0 0,1-1 1 0 0,-1 0 0 0 0,1 0-1 0 0,-1 0 1 0 0,1-1 0 0 0,-1 0 0 0 0,1-1-1 0 0,0 1 1 0 0,-9-6 0 0 0,13 7-49 0 0,0-1 1 0 0,-1 0-1 0 0,1 0 1 0 0,0 1-1 0 0,0-1 1 0 0,0 0-1 0 0,1-1 0 0 0,-1 1 1 0 0,0 0-1 0 0,1 0 1 0 0,-1-1-1 0 0,1 1 1 0 0,0-1-1 0 0,0 1 1 0 0,0-1-1 0 0,-1-5 0 0 0,0-1-520 0 0,1 0-1 0 0,1 0 1 0 0,0-16-1 0 0,1 5-727 0 0,-1-8-513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8:57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4608 0 0,'12'4'17651'0'0,"-22"5"-15829"0"0,6-6-1081 0 0,2-2-646 0 0,1 0-1 0 0,-1 0 0 0 0,1 0 0 0 0,0 0 0 0 0,-1 1 0 0 0,1-1 0 0 0,0 0 0 0 0,0 1 0 0 0,0-1 0 0 0,0 1 0 0 0,0-1 1 0 0,0 1-1 0 0,0 0 0 0 0,1-1 0 0 0,-1 1 0 0 0,1 0 0 0 0,-1-1 0 0 0,1 1 0 0 0,0 0 0 0 0,-1 0 0 0 0,1 2 1 0 0,-14 58 358 0 0,13-42-447 0 0,0 0-1 0 0,2 0 1 0 0,0 0 0 0 0,1 0 0 0 0,5 20-1 0 0,2 0 5 0 0,22 54-1 0 0,-21-70-48 0 0,1 0-1 0 0,1 0 1 0 0,29 41 0 0 0,-34-57 4 0 0,0 0 1 0 0,0 0-1 0 0,1-1 1 0 0,0 0-1 0 0,0 0 1 0 0,0 0-1 0 0,1-2 1 0 0,0 1-1 0 0,0-1 1 0 0,1 0-1 0 0,-1-1 1 0 0,1 0-1 0 0,0 0 1 0 0,1-1-1 0 0,-1-1 1 0 0,13 3-1 0 0,-19-5 35 0 0,-1 0-1 0 0,1 1 0 0 0,0-1 1 0 0,0-1-1 0 0,0 1 1 0 0,0-1-1 0 0,0 1 0 0 0,-1-1 1 0 0,1 0-1 0 0,0 0 1 0 0,-1-1-1 0 0,1 1 0 0 0,-1-1 1 0 0,1 0-1 0 0,-1 0 1 0 0,0 0-1 0 0,1 0 1 0 0,-1 0-1 0 0,0-1 0 0 0,-1 1 1 0 0,1-1-1 0 0,0 0 1 0 0,-1 0-1 0 0,1 0 0 0 0,-1 0 1 0 0,2-4-1 0 0,-2 3 34 0 0,-1 0 1 0 0,1 0-1 0 0,-1 0 0 0 0,0 0 0 0 0,0 0 0 0 0,0-7 1 0 0,-1 9-12 0 0,0 0 0 0 0,0 1 0 0 0,0-1-1 0 0,-1 0 1 0 0,1 1 0 0 0,0-1 0 0 0,-1 0 0 0 0,0 1 0 0 0,1-1 0 0 0,-1 0 0 0 0,0 1 0 0 0,0-1 0 0 0,0 1 0 0 0,0 0 0 0 0,0-1 0 0 0,0 1 0 0 0,0 0 0 0 0,-3-3 0 0 0,1 1 15 0 0,0 1 0 0 0,-1-1 1 0 0,0 1-1 0 0,1 0 1 0 0,-1 0-1 0 0,0 0 1 0 0,0 1-1 0 0,0-1 0 0 0,0 1 1 0 0,0 0-1 0 0,-1 0 1 0 0,1 1-1 0 0,0-1 1 0 0,0 1-1 0 0,-6 0 1 0 0,4 0-35 0 0,1 1 1 0 0,-1 0 0 0 0,0 0-1 0 0,0 0 1 0 0,1 0 0 0 0,-1 1 0 0 0,1 0-1 0 0,0 1 1 0 0,-1-1 0 0 0,-8 6-1 0 0,5-2-49 0 0,-3 2-112 0 0,1-1 0 0 0,0 1 0 0 0,0 1-1 0 0,1 0 1 0 0,0 0 0 0 0,-16 21 0 0 0,16-17-492 0 0,2 0-1 0 0,-1 0 0 0 0,2 0 1 0 0,0 1-1 0 0,-10 29 0 0 0,17-30-867 0 0,5-2-276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8:57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3680 0 0,'0'1'223'0'0,"0"0"0"0"0,0 0 0 0 0,0 1 0 0 0,-1-1 0 0 0,1 0 0 0 0,-1 0 0 0 0,1 0 0 0 0,-1 0 0 0 0,1 1 0 0 0,-1-1 0 0 0,1 0 0 0 0,-1 0 0 0 0,0 0 0 0 0,0 0 0 0 0,-1 1 0 0 0,-18 15 8843 0 0,15-13-7681 0 0,0-1 0 0 0,0 1 0 0 0,-5 7 0 0 0,6-6-1205 0 0,1 1 0 0 0,0-1 0 0 0,0 1 0 0 0,1 0-1 0 0,-1 0 1 0 0,1 0 0 0 0,0 0 0 0 0,1 0 0 0 0,-1 0 0 0 0,1 0 0 0 0,1 1 0 0 0,-1-1 0 0 0,1 7 0 0 0,0 0-153 0 0,1 0 0 0 0,1-1 1 0 0,0 1-1 0 0,0-1 0 0 0,8 21 1 0 0,3 9-13 0 0,-8-26-15 0 0,0-1 0 0 0,1 1-1 0 0,8 15 1 0 0,-9-23-1 0 0,-1 2 0 0 0,2 0 0 0 0,-1 0 0 0 0,1 0 0 0 0,1-1 0 0 0,-1 0 0 0 0,2 0 0 0 0,-1-1-1 0 0,1 0 1 0 0,10 7 0 0 0,-11-10-19 0 0,1-1-1 0 0,15 5 0 0 0,-18-7 23 0 0,-2-1-1 0 0,0-1-1 0 0,0 1 0 0 0,1 0 1 0 0,-1-1-1 0 0,0 0 0 0 0,0 0 1 0 0,1 0-1 0 0,-1 0 0 0 0,0 0 1 0 0,1-1-1 0 0,-1 1 0 0 0,0-1 1 0 0,0 0-1 0 0,0 0 1 0 0,0 0-1 0 0,1 0 0 0 0,-1-1 1 0 0,-1 1-1 0 0,1-1 0 0 0,0 0 1 0 0,0 0-1 0 0,-1 0 0 0 0,1 0 1 0 0,-1 0-1 0 0,1-1 0 0 0,-1 1 1 0 0,0-1-1 0 0,0 1 1 0 0,0-1-1 0 0,0 0 0 0 0,-1 0 1 0 0,1 0-1 0 0,1-4 0 0 0,0-4 128 0 0,1-1-1 0 0,-1 0 1 0 0,-1 0-1 0 0,-1 1 1 0 0,1-1-1 0 0,-2-1 1 0 0,0-17-1 0 0,-1 26-77 0 0,-2-19 363 0 0,-6-25 0 0 0,7 39-266 0 0,-1 0 1 0 0,-1 0-1 0 0,0 0 0 0 0,0 0 1 0 0,-9-14-1 0 0,5 12-4 0 0,3 3-59 0 0,0 0 0 0 0,0 0 0 0 0,-1 1 0 0 0,0 0 1 0 0,0 0-1 0 0,0 1 0 0 0,-9-7 0 0 0,5 8-31 0 0,1 0 0 0 0,-1 0 0 0 0,0 1 0 0 0,-12-4 0 0 0,-7-3-9 0 0,23 9-69 0 0,0 0 0 0 0,1 1-1 0 0,-1 0 1 0 0,0 0-1 0 0,0 0 1 0 0,0 0-1 0 0,0 1 1 0 0,0 0-1 0 0,0 0 1 0 0,0 1 0 0 0,0-1-1 0 0,-7 3 1 0 0,9-2-151 0 0,1 0 0 0 0,0 0 0 0 0,-1 0 0 0 0,1 0 0 0 0,0 1 0 0 0,0-1 0 0 0,0 1 0 0 0,0 0 0 0 0,0 0 0 0 0,0 0 0 0 0,1 0 0 0 0,-1 1 0 0 0,1-1 0 0 0,-1 1 0 0 0,1-1 0 0 0,0 1 0 0 0,0 0 0 0 0,0 0 0 0 0,0 0 0 0 0,1 0 0 0 0,-1 0 0 0 0,-1 5 0 0 0,-2 9-5801 0 0,-1-2-1792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10.8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 12984 0 0,'0'0'9279'0'0,"2"0"-8323"0"0,60-4 1375 0 0,-9-2-2314 0 0,-28 6-39 0 0,-23 0-101 0 0,0 1-60 0 0,13 3 52 0 0,-7-3-6327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8:58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34 9672 0 0,'-30'22'2903'0'0,"26"-19"-1278"0"0,1 0-1 0 0,-1 0 1 0 0,1 1-1 0 0,-5 7 1 0 0,7-10-1392 0 0,0 0-1 0 0,1 1 0 0 0,-1-1 1 0 0,1 1-1 0 0,0-1 1 0 0,-1 1-1 0 0,1-1 1 0 0,0 1-1 0 0,0 1 1 0 0,-2 7 157 0 0,0-1-110 0 0,1 1 1 0 0,0-1-1 0 0,0 1 1 0 0,1 11-1 0 0,0-21-251 0 0,0 1 1 0 0,0-1-1 0 0,0 1 0 0 0,0-1 0 0 0,0 0 1 0 0,0 1-1 0 0,0-1 0 0 0,0 1 0 0 0,0-1 1 0 0,0 1-1 0 0,1-1 0 0 0,-1 1 0 0 0,0-1 1 0 0,0 1-1 0 0,1-1 0 0 0,-1 1 0 0 0,0-1 1 0 0,1 1-1 0 0,1 3 35 0 0,1 7-69 0 0,-2-9-21 0 0,-1-1 1 0 0,0 1-1 0 0,1 0 1 0 0,-1 0 0 0 0,1 0-1 0 0,0-1 1 0 0,0 1 0 0 0,0 0-1 0 0,1 2 1 0 0,1-2-17 0 0,-1 0-1 0 0,0 0 1 0 0,1 0-1 0 0,-1 0 1 0 0,1 0-1 0 0,0-1 1 0 0,0 1-1 0 0,0-1 1 0 0,5 2-1 0 0,-6-2 44 0 0,0 0 0 0 0,0 0-1 0 0,0-1 1 0 0,0 1-1 0 0,0-1 1 0 0,1 1 0 0 0,-1-1-1 0 0,0 0 1 0 0,0 0 0 0 0,0 0-1 0 0,0 0 1 0 0,0 0-1 0 0,1-1 1 0 0,-1 1 0 0 0,0-1-1 0 0,0 1 1 0 0,0-1 0 0 0,3-1-1 0 0,8-2 53 0 0,-11 4-42 0 0,0-1 1 0 0,-1 1-1 0 0,1 0 1 0 0,-1-1 0 0 0,1 1-1 0 0,-1-1 1 0 0,1 0-1 0 0,-1 1 1 0 0,1-1 0 0 0,-1 0-1 0 0,0 0 1 0 0,1 0-1 0 0,1-2 1 0 0,4-7 127 0 0,-1 0 0 0 0,-1 0-1 0 0,1-1 1 0 0,-2 0 0 0 0,0 0 0 0 0,0 0 0 0 0,3-18 0 0 0,-6 7 413 0 0,-7 14-159 0 0,1 2-308 0 0,1-7 39 0 0,4 11-106 0 0,-1-1 1 0 0,1 1 0 0 0,-1 0 0 0 0,0-1 0 0 0,1 1 0 0 0,-1 0 0 0 0,0-1 0 0 0,-1 1 0 0 0,1 0 0 0 0,0 0 0 0 0,-1 0 0 0 0,1 0 0 0 0,-1 0-1 0 0,1 0 1 0 0,-1 1 0 0 0,0-1 0 0 0,-3-2 0 0 0,-43-15-19 0 0,45 19 0 0 0,0-1 0 0 0,0 1 0 0 0,0-1 0 0 0,0 1 0 0 0,0 0 0 0 0,-1 0 0 0 0,1 1 0 0 0,0-1 0 0 0,0 0 0 0 0,-6 3 0 0 0,-2-1 0 0 0,7-1-204 0 0,0 0-1 0 0,-1 0 1 0 0,1 0-1 0 0,0 0 1 0 0,0 0-1 0 0,0 1 1 0 0,0 0-1 0 0,0 0 1 0 0,0 0-1 0 0,1 1 1 0 0,-1-1-1 0 0,1 1 0 0 0,-1 0 1 0 0,1 0-1 0 0,0 0 1 0 0,0 0-1 0 0,-3 4 1 0 0,0 4-1131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8:59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3680 0 0,'0'0'19458'0'0,"2"-1"-19137"0"0,13-4-21 0 0,0 0 0 0 0,0 1 0 0 0,1 0 0 0 0,18-1 0 0 0,-18 2 373 0 0,23-5 0 0 0,-24 4-297 0 0,0 1 1 0 0,17-2-1 0 0,17 1-363 0 0,55-2-257 0 0,-90 6 309 0 0,0 1 0 0 0,-1 0-1 0 0,26 7 1 0 0,-36-7-211 0 0,1 0 0 0 0,-1 0 0 0 0,0 1 0 0 0,0 0 0 0 0,0 0 0 0 0,0 0 0 0 0,0 0 0 0 0,0 0 0 0 0,0 0 0 0 0,-1 1 0 0 0,1-1 0 0 0,3 6 0 0 0,6 5-2005 0 0,-1-5 617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01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6 15520 0 0,'0'0'1407'0'0,"-5"-5"-224"0"0,4 5-971 0 0,-1 0 1 0 0,1-1-1 0 0,0 1 0 0 0,0 0 0 0 0,0 0 0 0 0,0 0 1 0 0,-1 0-1 0 0,1 0 0 0 0,0 0 0 0 0,0 0 1 0 0,0 1-1 0 0,0-1 0 0 0,-1 0 0 0 0,1 1 0 0 0,0-1 1 0 0,-1 1-1 0 0,-19 13 1574 0 0,10-7-361 0 0,8-5-1316 0 0,1 1 1 0 0,-1-1 0 0 0,1 1 0 0 0,0-1 0 0 0,0 1-1 0 0,0 0 1 0 0,0 0 0 0 0,1 0 0 0 0,-1 0 0 0 0,1 0-1 0 0,0 0 1 0 0,0 0 0 0 0,-1 4 0 0 0,-1 3 94 0 0,1 1 1 0 0,-3 21-1 0 0,5 21-17 0 0,1 0 0 0 0,14 84 0 0 0,-11-112-193 0 0,-2-10 20 0 0,2 1 1 0 0,6 19-1 0 0,1-1-4 0 0,4 19-283 0 0,3 0 0 0 0,29 59 1 0 0,-43-104 141 0 0,1 1 0 0 0,0-1 1 0 0,0 0-1 0 0,1 0 0 0 0,9 10 1 0 0,-11-14 12 0 0,-1-1 0 0 0,1 1-1 0 0,0-1 1 0 0,0 0 0 0 0,0 0 0 0 0,1-1 0 0 0,-1 0 0 0 0,0 1 0 0 0,1-1 0 0 0,0-1 0 0 0,-1 1 0 0 0,7 1 0 0 0,-8-3-232 0 0,0 0 0 0 0,0 0 0 0 0,0 0-1 0 0,0 0 1 0 0,0 0 0 0 0,0 0 0 0 0,0-1 0 0 0,0 0 0 0 0,0 1 0 0 0,0-1 0 0 0,-1 0 0 0 0,1-1 0 0 0,0 1-1 0 0,0 0 1 0 0,-1-1 0 0 0,5-2 0 0 0,8-11-6640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01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24 18799 0 0,'0'0'1888'0'0,"-1"0"-1729"0"0,-1 0-115 0 0,1 0 0 0 0,0 0 0 0 0,0 0 1 0 0,-1 0-1 0 0,1 0 0 0 0,0 0 0 0 0,0 0 0 0 0,-1-1 0 0 0,1 1 0 0 0,0 0 0 0 0,0-1 1 0 0,0 1-1 0 0,0-1 0 0 0,-1 1 0 0 0,1-1 0 0 0,0 0 0 0 0,0 0 0 0 0,0 1 1 0 0,-1-3-1 0 0,-1 1 153 0 0,0 1 0 0 0,0-1 0 0 0,1 0 0 0 0,-1 1 0 0 0,0 0 0 0 0,0 0 0 0 0,0 0 1 0 0,0 0-1 0 0,-1 0 0 0 0,1 1 0 0 0,0-1 0 0 0,0 1 0 0 0,0 0 0 0 0,-1 0 0 0 0,1 0 0 0 0,0 0 1 0 0,0 1-1 0 0,0-1 0 0 0,0 1 0 0 0,-1 0 0 0 0,1 0 0 0 0,0 0 0 0 0,0 0 0 0 0,-3 2 1 0 0,3-2-121 0 0,0 0 1 0 0,0 0-1 0 0,-1 0 1 0 0,1 0 0 0 0,0-1-1 0 0,-6 1 1 0 0,6-1-55 0 0,0 0 0 0 0,0 1-1 0 0,0-1 1 0 0,1 1 0 0 0,-1-1 0 0 0,0 1 0 0 0,0 0 0 0 0,1 0-1 0 0,-1 0 1 0 0,-3 2 0 0 0,2 0-21 0 0,-1 0 1 0 0,1 0-1 0 0,0 1 0 0 0,0-1 1 0 0,1 1-1 0 0,-1 0 0 0 0,1 0 0 0 0,0 0 1 0 0,0 1-1 0 0,0-1 0 0 0,1 1 0 0 0,-1-1 1 0 0,1 1-1 0 0,0 0 0 0 0,1 0 0 0 0,-1 0 1 0 0,1 0-1 0 0,0 0 0 0 0,-1 8 0 0 0,2-5-20 0 0,0-1-13 0 0,0 0 0 0 0,0 0 1 0 0,1 1-1 0 0,0-1 0 0 0,0 0 1 0 0,3 9-1 0 0,0-5-232 0 0,1 0-1 0 0,10 18 1 0 0,-13-26 186 0 0,1 1-1 0 0,-1 0 1 0 0,1-1 0 0 0,0 1 0 0 0,1-1-1 0 0,-1 0 1 0 0,0 0 0 0 0,1 0 0 0 0,0 0-1 0 0,6 3 1 0 0,-2-2 83 0 0,13 6-57 0 0,-20-10 40 0 0,0 0 1 0 0,0 0 0 0 0,0 0-1 0 0,0 0 1 0 0,1 0-1 0 0,-1 0 1 0 0,0 0-1 0 0,0 0 1 0 0,0 0-1 0 0,0 0 1 0 0,0-1-1 0 0,0 1 1 0 0,0 0-1 0 0,0-1 1 0 0,0 1-1 0 0,0-1 1 0 0,0 1-1 0 0,-1-1 1 0 0,1 0-1 0 0,2-1 1 0 0,12-11-187 0 0,23-23 83 0 0,-35 32 115 0 0,0 1 0 0 0,0-1 0 0 0,0 0 0 0 0,0-1 0 0 0,-1 1 0 0 0,1 0-1 0 0,-1-1 1 0 0,2-7 0 0 0,18-57 135 0 0,-21 65-115 0 0,0 3-9 0 0,-1 0 0 0 0,1-1 0 0 0,-1 1 0 0 0,1 0 0 0 0,-1-1-1 0 0,0 1 1 0 0,0-1 0 0 0,0 1 0 0 0,0 0 0 0 0,0-1 0 0 0,0 1 0 0 0,0-1 0 0 0,0 1 0 0 0,-1 0-1 0 0,1-1 1 0 0,0 1 0 0 0,-1-1 0 0 0,1 1 0 0 0,-2-1 0 0 0,1 0 785 0 0,2 4-697 0 0,9 25-57 0 0,-2 0-1 0 0,7 36 0 0 0,-1-1-21 0 0,8-12-54 0 0,-20-42-164 0 0,0 0 0 0 0,1-1 0 0 0,0 1 1 0 0,7 12-1 0 0,-9-19-475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02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20 4608 0 0,'0'0'208'0'0,"-1"-5"32"0"0,-11-10 7491 0 0,2 17-451 0 0,6 4-5917 0 0,2-3-945 0 0,0 1 0 0 0,0-1 0 0 0,1 0 0 0 0,-1 0-1 0 0,0 1 1 0 0,1-1 0 0 0,0 1 0 0 0,0-1-1 0 0,0 1 1 0 0,-1 6 0 0 0,2-8 129 0 0,11 12-373 0 0,-4-10-162 0 0,6-1-1 0 0,-10-3-8 0 0,1 0 1 0 0,-1 0-1 0 0,0-1 1 0 0,0 0-1 0 0,0 0 1 0 0,0 0-1 0 0,0 0 1 0 0,0 0-1 0 0,0 0 1 0 0,5-4 0 0 0,18-13-66 0 0,-25 17 125 0 0,-23-3 99 0 0,20 4-178 0 0,0-1 0 0 0,0 1 0 0 0,-1-1 0 0 0,1 1 0 0 0,0 0 0 0 0,0-1 0 0 0,0 1 0 0 0,0 0 0 0 0,-1 0 0 0 0,1 1 0 0 0,0-1 0 0 0,0 0 0 0 0,-3 2 1 0 0,-57 29-1635 0 0,59-30 1138 0 0,1 0 0 0 0,0 0-1 0 0,0 0 1 0 0,-1 1 0 0 0,1-1-1 0 0,0 1 1 0 0,0-1 0 0 0,-2 3-1 0 0,-2 1-2397 0 0,-10 6-4668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02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1 203 17103 0 0,'1'7'360'0'0,"8"21"969"0"0,-9-26-1271 0 0,1-1-1 0 0,0 1 1 0 0,-1-1 0 0 0,1 1-1 0 0,0-1 1 0 0,0 1 0 0 0,0-1-1 0 0,0 1 1 0 0,0-1 0 0 0,1 0-1 0 0,-1 0 1 0 0,0 0-1 0 0,1 0 1 0 0,1 1 0 0 0,1 1 214 0 0,1-1 1 0 0,-1 0 0 0 0,1 0 0 0 0,0-1-1 0 0,0 1 1 0 0,-1-1 0 0 0,1 0-1 0 0,0-1 1 0 0,0 1 0 0 0,6-1 0 0 0,-5 0-122 0 0,-3 1-39 0 0,0-1 1 0 0,0 0-1 0 0,0 0 0 0 0,0-1 0 0 0,0 1 0 0 0,0 0 1 0 0,0-1-1 0 0,0 0 0 0 0,0 0 0 0 0,0 0 1 0 0,0 0-1 0 0,0 0 0 0 0,4-3 0 0 0,-5 2-75 0 0,0 1 2 0 0,-1-1 0 0 0,1 0 0 0 0,0 1 0 0 0,0 0 0 0 0,0-1-1 0 0,0 1 1 0 0,1 0 0 0 0,-1 0 0 0 0,0 0 0 0 0,0 0 0 0 0,1 0 0 0 0,-1 0-1 0 0,0 1 1 0 0,1-1 0 0 0,-1 1 0 0 0,1 0 0 0 0,-1 0 0 0 0,0 0 0 0 0,1 0 0 0 0,-1 0-1 0 0,4 1 1 0 0,-3-1-5 0 0,0 0-1 0 0,0 0 1 0 0,0 0 0 0 0,0 0-1 0 0,0 0 1 0 0,0-1 0 0 0,0 1-1 0 0,0-1 1 0 0,0 0-1 0 0,5-2 1 0 0,30-17-113 0 0,-18 9-486 0 0,0-3-5702 0 0,-19 13 5314 0 0,9-7-6696 0 0</inkml:trace>
  <inkml:trace contextRef="#ctx0" brushRef="#br0" timeOffset="1">144 1 18863 0 0,'0'0'915'0'0,"-1"4"-402"0"0,-2 0-357 0 0,2-1-98 0 0,0 0 0 0 0,0 0 0 0 0,0 0 0 0 0,0 0-1 0 0,1 0 1 0 0,-1 1 0 0 0,1 5 0 0 0,-4 11 34 0 0,2-12 312 0 0,0 1-1 0 0,1-1 1 0 0,0 1-1 0 0,0 0 1 0 0,2 11-1 0 0,10 52 1123 0 0,-9-61-1435 0 0,1 1 1 0 0,0-1 0 0 0,0 0 0 0 0,1 0-1 0 0,8 15 1 0 0,0 3-88 0 0,-8-19-245 0 0,0-1 0 0 0,0 0-1 0 0,1 0 1 0 0,1 0 0 0 0,-1-1-1 0 0,1 1 1 0 0,1-1 0 0 0,13 13-1 0 0,-9-12-5494 0 0,5-4-1835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03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12896 0 0,'-5'13'479'0'0,"0"0"0"0"0,-5 19 1 0 0,3-5 936 0 0,4-14-442 0 0,0 1 0 0 0,2 0 0 0 0,0 0 1 0 0,0 0-1 0 0,3 20 0 0 0,-1 0-320 0 0,0-8 91 0 0,7 41 1 0 0,1 6 337 0 0,-8-56-949 0 0,1-1-1 0 0,1 0 0 0 0,1 0 1 0 0,0 0-1 0 0,8 19 0 0 0,-10-29-117 0 0,1 0 0 0 0,-2 0 0 0 0,1 1 0 0 0,1 11 0 0 0,-2-17-16 0 0,-1 0-1 0 0,0 1 1 0 0,1-1 0 0 0,-1 0-1 0 0,0 0 1 0 0,1 1-1 0 0,0-1 1 0 0,-1 0 0 0 0,1 0-1 0 0,0 0 1 0 0,0 0-1 0 0,-1 0 1 0 0,1 0 0 0 0,2 2-1 0 0,-2-2 6 0 0,-1-1-1 0 0,1 1 0 0 0,0 0 1 0 0,-1 0-1 0 0,1 0 1 0 0,0-1-1 0 0,-1 1 0 0 0,1 0 1 0 0,-1 0-1 0 0,1 0 0 0 0,-1 0 1 0 0,0 0-1 0 0,1 0 0 0 0,-1 0 1 0 0,0 2-1 0 0,12-9 71 0 0,-9 3-73 0 0,1-1 0 0 0,-1 1 0 0 0,0 0 0 0 0,0-1 0 0 0,0 0 0 0 0,0 1 0 0 0,-1-1 0 0 0,0 0 0 0 0,0-1 0 0 0,3-6 0 0 0,9-15-161 0 0,-4 2 84 0 0,-9 22 84 0 0,0-1 1 0 0,0 0-1 0 0,0 1 0 0 0,0-1 1 0 0,0 1-1 0 0,0-1 0 0 0,1 1 1 0 0,-1 0-1 0 0,1-1 0 0 0,0 1 1 0 0,-1 0-1 0 0,4-2 0 0 0,5-3-25 0 0,0 1 0 0 0,1 0 0 0 0,0 1 0 0 0,18-7 0 0 0,-28 12 16 0 0,-1 0 0 0 0,1 0 0 0 0,-1-1 0 0 0,1 1 0 0 0,-1 0 0 0 0,1 0 0 0 0,-1 0 0 0 0,1 0 0 0 0,-1 0 0 0 0,1 0 0 0 0,-1 0 0 0 0,0 0 0 0 0,1 0 0 0 0,-1 0 0 0 0,1 0 0 0 0,-1 1 0 0 0,1-1 0 0 0,-1 0 0 0 0,1 0 0 0 0,-1 0 0 0 0,1 1 0 0 0,-1-1 0 0 0,0 0 0 0 0,1 0 0 0 0,-1 1 0 0 0,0-1 0 0 0,1 0 0 0 0,-1 1 0 0 0,1 0 0 0 0,0 0 0 0 0,0 0 0 0 0,0 0 0 0 0,0 0 0 0 0,1 0 0 0 0,-1-1 0 0 0,0 1 0 0 0,1 0 0 0 0,-1 0 0 0 0,1-1 0 0 0,-1 1 0 0 0,0-1 0 0 0,1 1 0 0 0,-1-1 0 0 0,1 0 0 0 0,1 1 0 0 0,1-2 0 0 0,0 1 0 0 0,9 7 0 0 0,-11-6 1 0 0,0 1-1 0 0,0-1 1 0 0,0 1 0 0 0,0 0-1 0 0,0 0 1 0 0,0-1-1 0 0,-1 1 1 0 0,1 0 0 0 0,-1 1-1 0 0,0-1 1 0 0,1 0 0 0 0,-1 0-1 0 0,0 0 1 0 0,0 1-1 0 0,0-1 1 0 0,0 1 0 0 0,-1-1-1 0 0,1 1 1 0 0,-1-1-1 0 0,0 1 1 0 0,1-1 0 0 0,-1 1-1 0 0,0-1 1 0 0,0 1 0 0 0,-1-1-1 0 0,1 1 1 0 0,-1 2-1 0 0,0 1 79 0 0,-1-1 0 0 0,0 1-1 0 0,0-1 1 0 0,0 0 0 0 0,0 0-1 0 0,-1 0 1 0 0,0 0 0 0 0,0 0-1 0 0,0-1 1 0 0,-1 1 0 0 0,-3 3 0 0 0,-1 0 65 0 0,0-1 1 0 0,0 0-1 0 0,0 0 1 0 0,0-1-1 0 0,-14 7 1 0 0,17-10-150 0 0,-1-1 0 0 0,1 0 1 0 0,-1 0-1 0 0,1-1 1 0 0,-1 0-1 0 0,1 0 0 0 0,-1 0 1 0 0,0 0-1 0 0,0-1 1 0 0,1 0-1 0 0,-11-1 0 0 0,12 0-105 0 0,0 0 0 0 0,0-1 0 0 0,1 1 0 0 0,-1-1 0 0 0,0 1 0 0 0,1-1 0 0 0,-1 0 0 0 0,1-1 0 0 0,0 1 0 0 0,-4-4 0 0 0,4 4-404 0 0,1 0-1 0 0,0 0 1 0 0,0-1-1 0 0,0 1 0 0 0,0-1 1 0 0,0 1-1 0 0,0-1 1 0 0,-1-3-1 0 0,1-7-7472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03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14 11520 0 0,'0'2'5789'0'0,"-3"23"-583"0"0,2-20-4894 0 0,1 0 0 0 0,-1 0-1 0 0,1 1 1 0 0,0-1-1 0 0,0 0 1 0 0,0 0-1 0 0,1 0 1 0 0,-1 0 0 0 0,4 9-1 0 0,-1-6-260 0 0,-3-7-44 0 0,0 0-1 0 0,1 1 0 0 0,-1-1 0 0 0,0 0 0 0 0,1 0 1 0 0,-1 0-1 0 0,1 0 0 0 0,0 0 0 0 0,-1 0 1 0 0,1 0-1 0 0,0 0 0 0 0,-1 0 0 0 0,1-1 1 0 0,0 1-1 0 0,0 0 0 0 0,0 0 0 0 0,-1-1 1 0 0,1 1-1 0 0,0 0 0 0 0,0-1 0 0 0,0 1 1 0 0,0-1-1 0 0,1 1 0 0 0,-1-1 0 0 0,0 0 0 0 0,0 1 1 0 0,0-1-1 0 0,2 0 0 0 0,7 0-6 0 0,-6-1 15 0 0,0-1 1 0 0,0 0-1 0 0,-1 0 0 0 0,1 0 0 0 0,-1-1 0 0 0,1 1 1 0 0,-1-1-1 0 0,0 0 0 0 0,0 0 0 0 0,0 0 0 0 0,0 0 1 0 0,2-5-1 0 0,12-9 106 0 0,-17 16-109 0 0,1 1 0 0 0,-1-1 0 0 0,0 1 0 0 0,0-1 1 0 0,1 1-1 0 0,-1-1 0 0 0,0 0 0 0 0,0 1 0 0 0,1-1 0 0 0,-1 1 0 0 0,0-1 0 0 0,0 1 1 0 0,0-1-1 0 0,0 0 0 0 0,0 1 0 0 0,0-1 0 0 0,0 1 0 0 0,0-1 0 0 0,0 0 0 0 0,0 1 0 0 0,-1-2 1 0 0,1 1 27 0 0,0-1-9 0 0,0-1 0 0 0,0 1 1 0 0,0 0-1 0 0,0 0 1 0 0,-1-1-1 0 0,1 1 1 0 0,-1 0-1 0 0,1 0 0 0 0,-1 0 1 0 0,0-1-1 0 0,0 1 1 0 0,0 0-1 0 0,0 0 1 0 0,0 0-1 0 0,0 1 1 0 0,-1-1-1 0 0,1 0 0 0 0,-1 0 1 0 0,1 1-1 0 0,-1-1 1 0 0,1 1-1 0 0,-1-1 1 0 0,0 1-1 0 0,0-1 0 0 0,-2 0 1 0 0,-2 0-65 0 0,0 0 0 0 0,1 0-1 0 0,-1 1 1 0 0,0-1 0 0 0,0 1 0 0 0,0 1 0 0 0,0-1-1 0 0,-9 1 1 0 0,12 1-193 0 0,1-1 0 0 0,-1 1 0 0 0,0-1 0 0 0,1 1 0 0 0,-1 0 0 0 0,0 0 0 0 0,1 0 0 0 0,0 1 0 0 0,-1-1 0 0 0,1 0 0 0 0,0 1 0 0 0,-1 0 0 0 0,1-1 0 0 0,0 1 0 0 0,0 0 0 0 0,-2 4 0 0 0,-3 7-8195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03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1 216 15144 0 0,'8'41'694'0'0,"-8"-41"-681"0"0,0 0-1 0 0,0 0 0 0 0,0 0 1 0 0,0 0-1 0 0,0-1 1 0 0,0 1-1 0 0,0 0 1 0 0,0 0-1 0 0,0 0 1 0 0,0 0-1 0 0,1 0 0 0 0,-1-1 1 0 0,0 1-1 0 0,0 0 1 0 0,0 0-1 0 0,0 0 1 0 0,0 0-1 0 0,0 0 0 0 0,1 0 1 0 0,-1 0-1 0 0,0-1 1 0 0,0 1-1 0 0,0 0 1 0 0,0 0-1 0 0,0 0 0 0 0,1 0 1 0 0,-1 0-1 0 0,0 0 1 0 0,0 0-1 0 0,0 0 1 0 0,1 0-1 0 0,-1 0 0 0 0,0 0 1 0 0,0 0-1 0 0,0 0 1 0 0,0 0-1 0 0,1 0 1 0 0,-1 0-1 0 0,0 0 1 0 0,0 0-1 0 0,0 0 0 0 0,0 0 1 0 0,1 0-1 0 0,-1 1 1 0 0,0-1-1 0 0,0 0 1 0 0,0 0-1 0 0,0 0 0 0 0,0 0 1 0 0,1 0-1 0 0,-1 0 1 0 0,0 0-1 0 0,0 1 1 0 0,0-1-1 0 0,0 0 0 0 0,0 0 1 0 0,0 0-1 0 0,0 0 1 0 0,0 0-1 0 0,0 1 1 0 0,1-1-1 0 0,-1 0 0 0 0,0 0 1 0 0,0 0-1 0 0,0 0 1 0 0,0 1-1 0 0,0-1 1 0 0,0-1 60 0 0,11 0-47 0 0,10 7 489 0 0,-18-5-350 0 0,0 0 1 0 0,0 0-1 0 0,0 0 0 0 0,0-1 1 0 0,0 1-1 0 0,0-1 1 0 0,0 0-1 0 0,0 0 1 0 0,0 0-1 0 0,0 0 1 0 0,0 0-1 0 0,5-2 1 0 0,13-1 692 0 0,0 1 1 0 0,0 1-1 0 0,29 1 1 0 0,-16 1 47 0 0,-9 0-286 0 0,-19 0-457 0 0,0-1-1 0 0,0 1 0 0 0,-1-2 0 0 0,1 1 0 0 0,9-2 0 0 0,51-7 8 0 0,-48 7-219 0 0,-12 1-421 0 0,1 0 0 0 0,-1-1 1 0 0,0 1-1 0 0,12-6 0 0 0,-6 2-5221 0 0,3-1-1828 0 0</inkml:trace>
  <inkml:trace contextRef="#ctx0" brushRef="#br0" timeOffset="1">282 0 16583 0 0,'-3'12'242'0'0,"-9"25"1022"0"0,12-36-1250 0 0,0-1 0 0 0,0 1 0 0 0,0 0 0 0 0,-1-1 0 0 0,1 1 1 0 0,0 0-1 0 0,0-1 0 0 0,1 1 0 0 0,-1 0 0 0 0,0-1 0 0 0,0 1 0 0 0,0-1 0 0 0,0 1 1 0 0,0 0-1 0 0,1-1 0 0 0,-1 1 0 0 0,0-1 0 0 0,1 1 0 0 0,-1 0 0 0 0,2 2-2 0 0,0 21 402 0 0,3 10 2718 0 0,27 80 489 0 0,-25-91-3539 0 0,2-1 0 0 0,0 0 0 0 0,1 0 0 0 0,17 25 1 0 0,-25-43-2 0 0,23 30-62 0 0,-23-32-240 0 0,1 1 0 0 0,-1-1 0 0 0,0 0 0 0 0,1 0 0 0 0,-1 0 0 0 0,1 0 0 0 0,0-1 0 0 0,0 1 0 0 0,0-1 0 0 0,3 2 0 0 0,10-1-1338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04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 9216 0 0,'0'0'706'0'0,"-11"0"5533"0"0,-6-1-20 0 0,-9 1-2418 0 0,23 0-3730 0 0,1 0 1 0 0,-1 0-1 0 0,1 1 1 0 0,-1 0-1 0 0,1-1 1 0 0,-1 1-1 0 0,1 0 0 0 0,0 0 1 0 0,-1 0-1 0 0,1 1 1 0 0,0-1-1 0 0,0 0 1 0 0,0 1-1 0 0,-2 1 1 0 0,-2 3-45 0 0,0 1 0 0 0,0-1 0 0 0,1 1 1 0 0,0 0-1 0 0,0 1 0 0 0,1-1 0 0 0,0 1 1 0 0,0 0-1 0 0,1 0 0 0 0,0 0 0 0 0,0 0 1 0 0,1 0-1 0 0,0 1 0 0 0,1-1 0 0 0,0 1 1 0 0,0-1-1 0 0,0 13 0 0 0,3 1-46 0 0,1 0 0 0 0,10 39 0 0 0,-10-53 12 0 0,-1-1 1 0 0,1 1-1 0 0,0-1 0 0 0,1 1 0 0 0,0-1 0 0 0,0 0 0 0 0,1 0 1 0 0,-1-1-1 0 0,1 1 0 0 0,12 10 0 0 0,-13-14-14 0 0,-1-1 0 0 0,1 1-1 0 0,0-1 1 0 0,0 0 0 0 0,0 0-1 0 0,1 0 1 0 0,-1-1 0 0 0,0 1 0 0 0,1-1-1 0 0,-1 0 1 0 0,1 0 0 0 0,-1-1 0 0 0,1 1-1 0 0,-1-1 1 0 0,1 0 0 0 0,-1-1-1 0 0,1 1 1 0 0,-1-1 0 0 0,1 1 0 0 0,-1-1-1 0 0,1-1 1 0 0,-1 1 0 0 0,0-1-1 0 0,8-3 1 0 0,-3 0-258 0 0,-1 0 1 0 0,1 0-1 0 0,-1-1 0 0 0,0 0 0 0 0,-1-1 1 0 0,0 0-1 0 0,0 0 0 0 0,0-1 0 0 0,-1 1 1 0 0,0-1-1 0 0,0-1 0 0 0,6-11 0 0 0,-2-3-1801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11.2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17591 0 0,'0'0'1339'0'0,"1"1"-912"0"0,0 1-401 0 0,0 0-1 0 0,0-1 1 0 0,0 1 0 0 0,0-1 0 0 0,0 1-1 0 0,0-1 1 0 0,1 0 0 0 0,-1 1 0 0 0,1-1-1 0 0,-1 0 1 0 0,1 0 0 0 0,-1 0 0 0 0,1 0-1 0 0,-1 0 1 0 0,1 0 0 0 0,0-1 0 0 0,-1 1 0 0 0,1 0-1 0 0,0-1 1 0 0,0 1 0 0 0,0-1 0 0 0,0 0-1 0 0,2 1 1 0 0,11 2 1026 0 0,-10-2-785 0 0,0 1-1 0 0,0-1 0 0 0,0 0 1 0 0,0-1-1 0 0,0 1 0 0 0,0-1 0 0 0,9-1 1 0 0,39-7 253 0 0,-15 2 185 0 0,29-5-867 0 0,-35 6-1984 0 0,-11 2-2630 0 0,2 2-2667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04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54 17503 0 0,'1'-2'120'0'0,"0"-1"0"0"0,0 1 0 0 0,0 0 0 0 0,0 0 0 0 0,0 0 0 0 0,0 0 0 0 0,1 0 0 0 0,-1 0 0 0 0,1 0 0 0 0,-1 0 0 0 0,1 1 0 0 0,0-1 0 0 0,-1 0 0 0 0,1 1 0 0 0,4-3 0 0 0,5-1 8800 0 0,-13 8-8579 0 0,2-3-338 0 0,-1 0 1 0 0,1 0 0 0 0,0 0 0 0 0,0 1 0 0 0,0-1 0 0 0,-1 0 0 0 0,1 0 0 0 0,0 0 0 0 0,0 0 0 0 0,0 0-1 0 0,-1 1 1 0 0,1-1 0 0 0,0 0 0 0 0,0 0 0 0 0,0 0 0 0 0,0 0 0 0 0,0 1 0 0 0,0-1 0 0 0,-1 0 0 0 0,1 0 0 0 0,0 0-1 0 0,0 1 1 0 0,0-1 0 0 0,0 0 0 0 0,0 0 0 0 0,0 1 0 0 0,0-1 0 0 0,0 0 0 0 0,0 0 0 0 0,0 0 0 0 0,0 1-1 0 0,0-1 1 0 0,0 0 0 0 0,0 0 0 0 0,0 1 0 0 0,0-1 0 0 0,0 0 0 0 0,0 0 0 0 0,0 0 0 0 0,1 1 0 0 0,-1-1 0 0 0,0 0-1 0 0,0 0 1 0 0,0 0 0 0 0,1 1 0 0 0,0 2 55 0 0,1 0 1 0 0,-1 0-1 0 0,0 1 0 0 0,0-1 0 0 0,0 0 1 0 0,0 1-1 0 0,-1-1 0 0 0,1 6 0 0 0,-1-8-69 0 0,1 1 1 0 0,-1 0-1 0 0,0 0 0 0 0,-1 0 0 0 0,1 0 0 0 0,0 0 1 0 0,0 0-1 0 0,-1-1 0 0 0,1 1 0 0 0,-1 0 1 0 0,0 0-1 0 0,1 0 0 0 0,-1-1 0 0 0,0 1 0 0 0,0 0 1 0 0,-2 1-1 0 0,3-2 6 0 0,0-1-1 0 0,0 0 1 0 0,0 0 0 0 0,0 0 0 0 0,0 0-1 0 0,-1 1 1 0 0,1-1 0 0 0,0 0 0 0 0,0 0 0 0 0,0 0-1 0 0,0 1 1 0 0,0-1 0 0 0,0 0 0 0 0,0 0-1 0 0,0 0 1 0 0,0 1 0 0 0,0-1 0 0 0,0 0 0 0 0,0 0-1 0 0,0 0 1 0 0,0 1 0 0 0,0-1 0 0 0,0 0-1 0 0,1 0 1 0 0,-1 0 0 0 0,0 1 0 0 0,0-1 0 0 0,0 0-1 0 0,0 0 1 0 0,0 0 0 0 0,0 0 0 0 0,0 1-1 0 0,1-1 1 0 0,-1 0 0 0 0,0 0 0 0 0,0 0 0 0 0,3 7 537 0 0,-2-4-514 0 0,-5 3-229 0 0,-4 6-12 0 0,-7 2 275 0 0,9-6-42 0 0,5-4 31 0 0,0 4-31 0 0,-1 1-11 0 0,5 4 0 0 0,8 20 53 0 0,-11-23-42 0 0,-14 22 0 0 0,14-32-10 0 0,0 0-1 0 0,0 0 1 0 0,0 0 0 0 0,0 0 0 0 0,0 0 0 0 0,0 0 0 0 0,0 0-1 0 0,-1 0 1 0 0,1 0 0 0 0,0 0 0 0 0,0 1 0 0 0,0-1 0 0 0,0 0-1 0 0,0 0 1 0 0,0 0 0 0 0,0 0 0 0 0,0 0 0 0 0,0 0 0 0 0,0 0-1 0 0,0 0 1 0 0,0 0 0 0 0,0 0 0 0 0,0 0 0 0 0,-1 0 0 0 0,1 0 0 0 0,0 0-1 0 0,0 0 1 0 0,0 0 0 0 0,0 0 0 0 0,0 0 0 0 0,0 0 0 0 0,0 0-1 0 0,0 0 1 0 0,0 0 0 0 0,0 0 0 0 0,0 0 0 0 0,-1 0 0 0 0,1 0-1 0 0,0 0 1 0 0,0 0 0 0 0,0 0 0 0 0,0 0 0 0 0,0 0 0 0 0,0 0-1 0 0,0 0 1 0 0,0 0 0 0 0,0 0 0 0 0,0 0 0 0 0,0 0 0 0 0,-1 0-1 0 0,0-1 1 0 0,-1 1-1 0 0,1-1 1 0 0,-1 1-1 0 0,1-1 0 0 0,-1 0 1 0 0,1 0-1 0 0,-1 0 0 0 0,1 1 1 0 0,-1-1-1 0 0,1-1 0 0 0,0 1 1 0 0,0 0-1 0 0,0 0 1 0 0,-1 0-1 0 0,1-1 0 0 0,0 1 1 0 0,0 0-1 0 0,1-1 0 0 0,-1 1 1 0 0,0-1-1 0 0,0 1 1 0 0,1-1-1 0 0,-1 1 0 0 0,1-1 1 0 0,-1 0-1 0 0,1 1 0 0 0,0-1 1 0 0,0-2-1 0 0,-4-12-1 0 0,3 12-4 0 0,0 0 0 0 0,0 1 0 0 0,0-1 0 0 0,0 0 0 0 0,1 0 0 0 0,0 0 0 0 0,0 0 0 0 0,0 0 0 0 0,0 0 0 0 0,1 0 0 0 0,-1 0-1 0 0,3-5 1 0 0,8-39-35 0 0,-9 33-2 0 0,1 1 1 0 0,1 0 0 0 0,0 0 0 0 0,9-18 0 0 0,-13 31-25 0 0,1 0 0 0 0,0 0-1 0 0,0 0 1 0 0,0 0 0 0 0,0 0 0 0 0,0 0 0 0 0,0 0 0 0 0,0 0 0 0 0,0 0 0 0 0,0 1 0 0 0,1-1-1 0 0,-1 0 1 0 0,0 1 0 0 0,1-1 0 0 0,-1 1 0 0 0,0-1 0 0 0,0 1 0 0 0,1 0 0 0 0,-1-1 0 0 0,1 1-1 0 0,-1 0 1 0 0,3 0 0 0 0,4 0-121 0 0,1 0 1 0 0,15 3-1 0 0,1 0-548 0 0,32-3-1940 0 0,-40 0 719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05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16 246 11520 0 0,'-11'57'1040'0'0,"7"-46"-519"0"0,3-8 1236 0 0,9 5 2243 0 0,-5-6-3213 0 0,0 0-362 0 0,0 0 0 0 0,0 0 1 0 0,1 0-1 0 0,-1 0 0 0 0,1-1 0 0 0,-1 0 1 0 0,1 1-1 0 0,6 0 0 0 0,32 5 926 0 0,-21-7-1000 0 0,0 0 1 0 0,36-4-1 0 0,13-2-489 0 0,-59 6 120 0 0,0-2-1 0 0,0 0 1 0 0,0 0-1 0 0,14-5 0 0 0,-8 2 16 0 0,-13 4-157 0 0,-1 0-1 0 0,0 0 0 0 0,1-1 0 0 0,-1 1 1 0 0,0-1-1 0 0,0 0 0 0 0,5-4 0 0 0,5-3-1289 0 0,3 1-70 0 0</inkml:trace>
  <inkml:trace contextRef="#ctx0" brushRef="#br0" timeOffset="1">218 0 19351 0 0,'0'0'439'0'0,"-1"2"62"0"0,1 4 48 0 0,-1 0 0 0 0,1 1 0 0 0,0-1 0 0 0,1 0 0 0 0,-1 1 0 0 0,1-1 0 0 0,2 7 0 0 0,-1-1 58 0 0,15 87 2038 0 0,15 57-1133 0 0,-27-144-1672 0 0,0 1 0 0 0,1-1 0 0 0,1 0 0 0 0,0 0-1 0 0,1-1 1 0 0,0 0 0 0 0,0-1 0 0 0,15 15 0 0 0,-6-10-1906 0 0,0-7-3901 0 0,-1-3-2630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05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141 527 11056 0 0,'-5'15'852'0'0,"4"-12"-279"0"0,-15 11 4891 0 0,15-13-5341 0 0,0-1 1 0 0,1 0 0 0 0,-1 0-1 0 0,0 1 1 0 0,1-1-1 0 0,-1 0 1 0 0,0 0 0 0 0,1 0-1 0 0,-1 0 1 0 0,0 1 0 0 0,1-1-1 0 0,-1 0 1 0 0,0 0-1 0 0,1 0 1 0 0,-1-1 0 0 0,0 1-1 0 0,1 0 1 0 0,-1 0-1 0 0,0 0 1 0 0,1 0 0 0 0,-1-1-1 0 0,0 1 1 0 0,0-1 0 0 0,0 1 40 0 0,0-1 1 0 0,0 1 0 0 0,0-1-1 0 0,0 1 1 0 0,-1 0-1 0 0,1 0 1 0 0,0-1 0 0 0,0 1-1 0 0,0 0 1 0 0,0 0 0 0 0,0 0-1 0 0,-1 0 1 0 0,1 0 0 0 0,0 1-1 0 0,0-1 1 0 0,0 0 0 0 0,0 0-1 0 0,0 1 1 0 0,-2 0 0 0 0,-3 2-97 0 0,1 0 0 0 0,0 1 0 0 0,0-1 0 0 0,0 1 0 0 0,0 0 0 0 0,1 0 0 0 0,0 1 0 0 0,-1-1 0 0 0,2 1 0 0 0,-1 0 1 0 0,0 0-1 0 0,1 0 0 0 0,0 1 0 0 0,0-1 0 0 0,1 1 0 0 0,0-1 0 0 0,0 1 0 0 0,0 0 0 0 0,0 0 0 0 0,1 0 0 0 0,0 0 1 0 0,0 0-1 0 0,1 0 0 0 0,0 0 0 0 0,0 1 0 0 0,0-1 0 0 0,1 0 0 0 0,1 7 0 0 0,0-5-162 0 0,1 0 0 0 0,0-1 0 0 0,0 0 1 0 0,1 1-1 0 0,-1-1 0 0 0,2-1 0 0 0,-1 1 0 0 0,10 10 0 0 0,-13-15 54 0 0,1 0 0 0 0,0-1 0 0 0,0 1 1 0 0,-1-1-1 0 0,1 0 0 0 0,0 0 0 0 0,0 1 0 0 0,0-1 1 0 0,0-1-1 0 0,1 1 0 0 0,-1 0 0 0 0,0 0 0 0 0,0-1 1 0 0,1 1-1 0 0,-1-1 0 0 0,0 0 0 0 0,0 1 0 0 0,1-1 1 0 0,-1 0-1 0 0,0-1 0 0 0,1 1 0 0 0,-1 0 0 0 0,3-1 1 0 0,-1 0-11 0 0,-1-1 1 0 0,1 1 0 0 0,-1 0-1 0 0,1-1 1 0 0,-1 0 0 0 0,0 0 0 0 0,0 0-1 0 0,0 0 1 0 0,0 0 0 0 0,0-1-1 0 0,0 1 1 0 0,0-1 0 0 0,3-5 0 0 0,5-8 68 0 0,-1-1 1 0 0,0 0 0 0 0,-2-1-1 0 0,0 0 1 0 0,-1 0 0 0 0,-1 0 0 0 0,0-1-1 0 0,-2 0 1 0 0,0 0 0 0 0,-1 0 0 0 0,-1-1-1 0 0,-1 1 1 0 0,-1-1 0 0 0,0 1-1 0 0,-1-1 1 0 0,-2 1 0 0 0,0 0 0 0 0,-7-26-1 0 0,-13-38 332 0 0,-29-108 866 0 0,39 144-759 0 0,6 27 29 0 0,-4-26 0 0 0,10 39 721 0 0,3 16-949 0 0,4 12-186 0 0,39 104 139 0 0,11 29 4 0 0,-32-99-216 0 0,1 1 0 0 0,21 69 0 0 0,-38-104-36 0 0,0 0 0 0 0,2 0 0 0 0,18 30 0 0 0,9 5-775 0 0,-36-55 636 0 0,0 0 0 0 0,0 1 0 0 0,0-1 0 0 0,0 0 0 0 0,1 1 0 0 0,-1-1 0 0 0,1 0 0 0 0,-1 0 0 0 0,1 0 0 0 0,-1 0 0 0 0,1 0 0 0 0,0-1 0 0 0,-1 1 0 0 0,1 0 0 0 0,0-1 0 0 0,0 1 0 0 0,-1-1 0 0 0,1 0 0 0 0,0 0 0 0 0,2 1 0 0 0,-3-1-416 0 0,1 0-1 0 0,0-1 1 0 0,-1 1-1 0 0,1 0 0 0 0,0 0 1 0 0,-1-1-1 0 0,1 1 1 0 0,-1-1-1 0 0,1 1 1 0 0,-1-1-1 0 0,1 0 1 0 0,-1 0-1 0 0,3-1 1 0 0,2-7-6393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06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71 5064 0 0,'-2'2'3450'0'0,"-2"2"-1252"0"0,-11 12 10308 0 0,9-6-11135 0 0,1 1 190 0 0,6-11-1551 0 0,-1 0 0 0 0,1 0 0 0 0,0 0 0 0 0,-1 0 0 0 0,1 0 0 0 0,-1 1 0 0 0,1-1 0 0 0,-1 0 0 0 0,1 0 0 0 0,-1 0 0 0 0,0 0 0 0 0,1 1 0 0 0,-1-1 0 0 0,1 0 0 0 0,-1 1 0 0 0,1-1 0 0 0,-1 0 0 0 0,0 0 0 0 0,1 1 0 0 0,0 0 0 0 0,0 0 3 0 0,0 0 0 0 0,0 0-1 0 0,0 0 1 0 0,0-1 0 0 0,1 1 0 0 0,-1 0-1 0 0,0 0 1 0 0,1-1 0 0 0,-1 1 0 0 0,1-1-1 0 0,-1 1 1 0 0,0-1 0 0 0,1 0-1 0 0,1 1 1 0 0,0-1-7 0 0,-1 1 0 0 0,0-1 0 0 0,1 0 0 0 0,-1 1 0 0 0,1-1-1 0 0,-1 0 1 0 0,0 0 0 0 0,1-1 0 0 0,-1 1 0 0 0,1-1 0 0 0,-1 1 0 0 0,0-1-1 0 0,1 0 1 0 0,-1 1 0 0 0,0-1 0 0 0,0 0 0 0 0,0-1 0 0 0,0 1 0 0 0,0 0 0 0 0,0-1-1 0 0,0 1 1 0 0,0-1 0 0 0,0 1 0 0 0,0-1 0 0 0,-1 0 0 0 0,1 0 0 0 0,-1 0-1 0 0,1 0 1 0 0,0-3 0 0 0,8-11 124 0 0,6-11 142 0 0,-16 26-260 0 0,1 0 0 0 0,-1-1 0 0 0,1 1 0 0 0,-1 0 1 0 0,0-1-1 0 0,1 1 0 0 0,-1 0 0 0 0,0-1 0 0 0,0 1 0 0 0,0-1 0 0 0,0 1 0 0 0,0 0 1 0 0,0-1-1 0 0,0 1 0 0 0,-1-1 0 0 0,0-1 0 0 0,-1-10 126 0 0,2 13-136 0 0,0-1 0 0 0,0 1 0 0 0,0-1 0 0 0,-1 0 0 0 0,1 1-1 0 0,0-1 1 0 0,0 1 0 0 0,0-1 0 0 0,0 1 0 0 0,-1-1 0 0 0,1 1 0 0 0,0-1 0 0 0,0 0 0 0 0,-1 1 0 0 0,1 0 0 0 0,0-1 0 0 0,-1 1 0 0 0,1-1 0 0 0,-1 1 0 0 0,1-1 0 0 0,0 1 0 0 0,-1 0-1 0 0,1-1 1 0 0,-1 1 0 0 0,1 0 0 0 0,-1-1 0 0 0,0 1 0 0 0,-2-1-12 0 0,1 0 0 0 0,0 0 0 0 0,0 1 1 0 0,0-1-1 0 0,-1 1 0 0 0,1-1 0 0 0,0 1 0 0 0,0 0 0 0 0,-1 0 0 0 0,1 0 0 0 0,0 0 0 0 0,-1 0 0 0 0,1 1 1 0 0,0-1-1 0 0,0 1 0 0 0,-1-1 0 0 0,1 1 0 0 0,0 0 0 0 0,0 0 0 0 0,0 0 0 0 0,0 0 0 0 0,0 0 0 0 0,0 1 1 0 0,0-1-1 0 0,0 0 0 0 0,-2 4 0 0 0,-5 3-412 0 0,1 0 0 0 0,1 1 0 0 0,-1-1 0 0 0,-5 11 0 0 0,3-4-1039 0 0,5 0-61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06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9672 0 0,'0'0'874'0'0,"2"0"-718"0"0,21 1 359 0 0,-20-1 38 0 0,0 0 0 0 0,0 1 0 0 0,0 0 0 0 0,0-1 0 0 0,0 1 0 0 0,0 0 0 0 0,0 0 0 0 0,0 1 0 0 0,0-1 0 0 0,0 1 0 0 0,-1-1 0 0 0,1 1 0 0 0,-1 0 0 0 0,1 0 0 0 0,3 4 0 0 0,8 8 813 0 0,-7-7-932 0 0,-1 0 0 0 0,9 12 0 0 0,-6-5-26 0 0,2 1 5 0 0,-1 0 0 0 0,0 0 0 0 0,-1 1 0 0 0,-1 1 0 0 0,-1-1 0 0 0,10 32 1 0 0,0 26 907 0 0,12 57-943 0 0,-27-118-392 0 0,-1 0-1 0 0,-1 0 1 0 0,-1 15-1 0 0,1 25 4 0 0,2-27 179 0 0,-1 0 0 0 0,-2 0 0 0 0,0 0 0 0 0,-6 28 0 0 0,4-36-155 0 0,-1 1 0 0 0,-1 0 0 0 0,-1-1 0 0 0,0 0 1 0 0,-2-1-1 0 0,0 1 0 0 0,0-1 0 0 0,-2-1 0 0 0,0 0 0 0 0,-19 22 0 0 0,-72 79-5110 0 0,76-88-3565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10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10 104 6912 0 0,'0'0'528'0'0,"0"-1"53"0"0,-2-6 1042 0 0,2 6-1186 0 0,0 0-1 0 0,-1 0 1 0 0,1 0-1 0 0,0 0 1 0 0,0 0-1 0 0,-1 0 1 0 0,1 0-1 0 0,-1 0 1 0 0,1 0-1 0 0,-5-6 5774 0 0,6 5-5928 0 0,-1-1 0 0 0,0 0 0 0 0,1 1 0 0 0,0-1 0 0 0,-1 1-1 0 0,1 0 1 0 0,0-1 0 0 0,0 1 0 0 0,0 0 0 0 0,1-1 0 0 0,-1 1-1 0 0,1 0 1 0 0,-1 0 0 0 0,1 0 0 0 0,0 0 0 0 0,-1 0 0 0 0,1 1-1 0 0,0-1 1 0 0,0 0 0 0 0,0 1 0 0 0,1-1 0 0 0,2-1 0 0 0,6-2 150 0 0,1 0 1 0 0,-1 0-1 0 0,16-4 1 0 0,-25 8-386 0 0,2 0-10 0 0,0 1 1 0 0,0-1-1 0 0,0 0 0 0 0,0 1 0 0 0,0 0 0 0 0,1 0 0 0 0,-1 0 1 0 0,0 1-1 0 0,0-1 0 0 0,0 1 0 0 0,6 1 0 0 0,1 2-4 0 0,0 0 0 0 0,19 11-1 0 0,-24-11-32 0 0,0 0 1 0 0,0 0-1 0 0,-1 1 0 0 0,1 0 0 0 0,-1 0 1 0 0,0 0-1 0 0,0 1 0 0 0,-1-1 0 0 0,0 1 1 0 0,0 1-1 0 0,0-1 0 0 0,-1 0 1 0 0,5 12-1 0 0,-1-1-123 0 0,-2 1 0 0 0,1 0 0 0 0,-2 0 0 0 0,3 24 0 0 0,-4-9-253 0 0,0 1 0 0 0,-2-1 0 0 0,-2 0 0 0 0,0 1 0 0 0,-3-1 0 0 0,-1 0 0 0 0,-1 0-1 0 0,-1-1 1 0 0,-24 62 0 0 0,27-87 345 0 0,1 1 0 0 0,-1-1 0 0 0,-1 0 0 0 0,1 0 0 0 0,-1-1 0 0 0,0 0 0 0 0,-1 1 0 0 0,0-2 0 0 0,0 1 0 0 0,0-1 0 0 0,0 0 0 0 0,-1 0 0 0 0,0 0 0 0 0,0-1 0 0 0,0 0 0 0 0,0-1 0 0 0,-10 4 0 0 0,-3-6 337 0 0,18-1-146 0 0,-6-1 1695 0 0,14-2-1717 0 0,0 0 0 0 0,0 0-1 0 0,0 1 1 0 0,0-1 0 0 0,0 1 0 0 0,0 1 0 0 0,1-1 0 0 0,6 1 0 0 0,1 0-39 0 0,1 0-1 0 0,25 4 1 0 0,-19-2-95 0 0,23 4-73 0 0,-33-3-360 0 0,1-1 0 0 0,15 0 0 0 0,1 0-1164 0 0,-7 2 42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10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45 17159 0 0,'0'0'787'0'0,"-1"-1"-16"0"0,-37-11-258 0 0,34 10-71 0 0,0 0 1 0 0,0 1-1 0 0,0-1 1 0 0,-1 1-1 0 0,1 0 0 0 0,-1 0 1 0 0,1 1-1 0 0,0 0 0 0 0,-1-1 1 0 0,1 1-1 0 0,-1 1 1 0 0,1-1-1 0 0,-1 1 0 0 0,1-1 1 0 0,-8 4-1 0 0,10-3-394 0 0,-1 0-1 0 0,1 0 0 0 0,-1 0 1 0 0,1 0-1 0 0,0 1 1 0 0,-1-1-1 0 0,1 1 1 0 0,0 0-1 0 0,0-1 1 0 0,0 1-1 0 0,0 0 0 0 0,0 0 1 0 0,1 0-1 0 0,-1 1 1 0 0,1-1-1 0 0,-1 0 1 0 0,1 1-1 0 0,0-1 1 0 0,0 1-1 0 0,0-1 0 0 0,0 1 1 0 0,0-1-1 0 0,0 1 1 0 0,1 0-1 0 0,0-1 1 0 0,-1 1-1 0 0,1 5 1 0 0,1 1-41 0 0,0-1 0 0 0,0 0 0 0 0,1 0 0 0 0,0 0 0 0 0,1 0 0 0 0,0 0 1 0 0,0 0-1 0 0,0-1 0 0 0,8 13 0 0 0,-1-5-128 0 0,0-1 0 0 0,0 0-1 0 0,20 20 1 0 0,28 15-615 0 0,-57-48 718 0 0,1 0-1 0 0,-1 0 1 0 0,1 0 0 0 0,0 0-1 0 0,-1-1 1 0 0,1 1-1 0 0,0 0 1 0 0,-1-1 0 0 0,1 1-1 0 0,0-1 1 0 0,0 1 0 0 0,0-1-1 0 0,-1 0 1 0 0,1 0-1 0 0,0 0 1 0 0,0 0 0 0 0,0 0-1 0 0,0 0 1 0 0,-1 0-1 0 0,1-1 1 0 0,0 1 0 0 0,0 0-1 0 0,-1-1 1 0 0,1 0 0 0 0,0 1-1 0 0,0-1 1 0 0,-1 0-1 0 0,1 0 1 0 0,-1 0 0 0 0,1 0-1 0 0,-1 0 1 0 0,1-1-1 0 0,-1 1 1 0 0,0 0 0 0 0,0-1-1 0 0,1 1 1 0 0,0-3 0 0 0,0 1 16 0 0,-1-1 1 0 0,0 1-1 0 0,1-1 1 0 0,-1 1-1 0 0,-1-1 1 0 0,1 1 0 0 0,-1-1-1 0 0,1-5 1 0 0,0-5 0 0 0,3-18 125 0 0,-2 0 1 0 0,-1-1-1 0 0,-1 1 0 0 0,-2 0 0 0 0,-8-44 1 0 0,8 69 235 0 0,2 13 268 0 0,3 13-298 0 0,7 16-285 0 0,2-1 1 0 0,20 41-1 0 0,-24-60-368 0 0,0 0 1 0 0,0 0-1 0 0,1-1 0 0 0,1 1 0 0 0,1-2 0 0 0,0 0 0 0 0,19 18 1 0 0,-19-21-2020 0 0,-7-2-3275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11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44 197 3224 0 0,'0'0'143'0'0,"-27"-20"23112"0"0,31 20-23250 0 0,0 0 0 0 0,0-1 0 0 0,0 0 0 0 0,0 0 1 0 0,0 0-1 0 0,0-1 0 0 0,0 1 0 0 0,0-1 0 0 0,0 0 0 0 0,0 0 0 0 0,-1 0 0 0 0,1 0 1 0 0,-1-1-1 0 0,0 0 0 0 0,1 1 0 0 0,-1-1 0 0 0,-1 0 0 0 0,1 0 0 0 0,0-1 0 0 0,-1 1 1 0 0,1-1-1 0 0,-1 1 0 0 0,0-1 0 0 0,0 0 0 0 0,1-4 0 0 0,-1 4 20 0 0,0-1-1 0 0,-1 1 0 0 0,0 0 1 0 0,1-1-1 0 0,-1 1 1 0 0,-1-1-1 0 0,1 0 1 0 0,-1 1-1 0 0,0-1 0 0 0,0 0 1 0 0,0 1-1 0 0,0-1 1 0 0,-1 0-1 0 0,0 1 0 0 0,-2-9 1 0 0,1 10-14 0 0,0-1 0 0 0,0 1 1 0 0,0 1-1 0 0,-1-1 0 0 0,1 0 1 0 0,-3-2-1 0 0,4 4-10 0 0,0 0-1 0 0,1 1 1 0 0,-1-1-1 0 0,0 0 1 0 0,1 1-1 0 0,-1-1 1 0 0,0 1-1 0 0,0-1 1 0 0,0 1-1 0 0,1 0 1 0 0,-1-1-1 0 0,0 1 1 0 0,0 0-1 0 0,0-1 1 0 0,0 1-1 0 0,0 0 1 0 0,0 0-1 0 0,0 0 1 0 0,1 0-1 0 0,-1 0 1 0 0,0 0-1 0 0,0 0 1 0 0,0 0-1 0 0,0 0 1 0 0,0 0-1 0 0,0 1 1 0 0,-1 0-1 0 0,-3 2-263 0 0,0 0-1 0 0,1 0 1 0 0,0 1 0 0 0,0 0-1 0 0,0 0 1 0 0,0 0 0 0 0,-4 6-1 0 0,5-5-1201 0 0,0-1 0 0 0,1 1 0 0 0,-1 0-1 0 0,-2 7 1 0 0,-5 12-6213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11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2 351 10592 0 0,'0'0'818'0'0,"-1"2"-532"0"0,2 9 7100 0 0,7-6-2110 0 0,0-2-6572 0 0,1 0 1812 0 0,0-1 0 0 0,-1-1 1 0 0,1 0-1 0 0,15 1 0 0 0,7 0 88 0 0,30 4-20 0 0,63-3 0 0 0,-99 0-669 0 0,-21-2 56 0 0,-1-1 0 0 0,1 1 0 0 0,-1-1 1 0 0,0 0-1 0 0,1 1 0 0 0,-1-2 0 0 0,5 1 0 0 0,1-2-529 0 0,-1 1-1 0 0,1-2 0 0 0,0 1 1 0 0,16-8-1 0 0,-12 5-2084 0 0</inkml:trace>
  <inkml:trace contextRef="#ctx0" brushRef="#br0" timeOffset="1">173 0 17503 0 0,'0'0'803'0'0,"-1"2"-18"0"0,-12 17-446 0 0,12-19-328 0 0,1 1-1 0 0,0-1 1 0 0,-1 1 0 0 0,1 0-1 0 0,-1-1 1 0 0,1 1 0 0 0,0 0-1 0 0,-1-1 1 0 0,1 1 0 0 0,0 0-1 0 0,0-1 1 0 0,0 1 0 0 0,0 0-1 0 0,0 0 1 0 0,-1 1 0 0 0,0 6 648 0 0,0 0 0 0 0,0 1 1 0 0,1-1-1 0 0,0 1 0 0 0,1-1 1 0 0,0 1-1 0 0,0-1 0 0 0,0 1 1 0 0,6 14-1 0 0,11 32 468 0 0,-11-32-1152 0 0,1 0 0 0 0,11 23 0 0 0,-5-20-424 0 0,1-1-1 0 0,1 0 1 0 0,19 23 0 0 0,-13-17-5745 0 0,-2 0-2085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11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17735 0 0,'4'-3'304'0'0,"-1"-1"0"0"0,1 1 0 0 0,-1-1 0 0 0,0 0 0 0 0,3-6 0 0 0,-3 4-227 0 0,1 1-1 0 0,0-1 1 0 0,6-6 0 0 0,-4 6 846 0 0,1 0 0 0 0,0 1 1 0 0,0 0-1 0 0,0 0 0 0 0,10-5 0 0 0,-11 7-717 0 0,-1 1 0 0 0,1 0-1 0 0,-1 0 1 0 0,1 0 0 0 0,-1 1-1 0 0,1-1 1 0 0,0 1 0 0 0,9 0 0 0 0,-10 2-163 0 0,0-1 1 0 0,0 1-1 0 0,0 1 1 0 0,0-1-1 0 0,0 1 1 0 0,0-1-1 0 0,-1 1 1 0 0,1 1-1 0 0,0-1 1 0 0,-1 1-1 0 0,0-1 1 0 0,1 1-1 0 0,-1 0 1 0 0,0 1-1 0 0,-1-1 1 0 0,1 1 0 0 0,-1 0-1 0 0,1 0 1 0 0,2 5-1 0 0,2 7-31 0 0,-1 0-1 0 0,0 1 1 0 0,-1 0 0 0 0,-1 0-1 0 0,-1 0 1 0 0,3 23-1 0 0,-3-5-542 0 0,-2 0-1 0 0,-4 57 1 0 0,1-80 241 0 0,0 0-1 0 0,-1-1 1 0 0,0 1 0 0 0,-1 0 0 0 0,-1-1-1 0 0,1 0 1 0 0,-2 1 0 0 0,0-2 0 0 0,-7 13-1 0 0,1-7-263 0 0,-15 18-302 0 0,23-31 805 0 0,1-1 0 0 0,-1 1 0 0 0,0-1 0 0 0,0 0 0 0 0,0 0 0 0 0,0 0 0 0 0,0-1 0 0 0,-1 1 0 0 0,-5 2 0 0 0,3-3 10 0 0,1 1-1 0 0,0 0 1 0 0,0 0-1 0 0,-5 4 0 0 0,9-5 42 0 0,0-1 0 0 0,1 0 0 0 0,-1 1 0 0 0,0-1-1 0 0,0 1 1 0 0,0-1 0 0 0,1 0 0 0 0,-1 1 0 0 0,0-1 0 0 0,0 0-1 0 0,0 0 1 0 0,0 0 0 0 0,0 0 0 0 0,0 0 0 0 0,1 0-1 0 0,-1 0 1 0 0,0 0 0 0 0,0 0 0 0 0,0 0 0 0 0,0 0-1 0 0,-1-1 1 0 0,-10-1-2 0 0,11 1 62 0 0,0 0 0 0 0,-1 0 1 0 0,1 0-1 0 0,0 0 0 0 0,0 0 0 0 0,0 0 1 0 0,0 0-1 0 0,0 0 0 0 0,0-1 0 0 0,0 1 1 0 0,0 0-1 0 0,1-1 0 0 0,-2-1 1 0 0,2 3 31 0 0,0-1-57 0 0,-1 0 1 0 0,1 0 0 0 0,0 1 0 0 0,0-1 0 0 0,0 0-1 0 0,1 1 1 0 0,-1-1 0 0 0,0 0 0 0 0,0 0 0 0 0,0 1-1 0 0,0-1 1 0 0,1 0 0 0 0,-1 1 0 0 0,0-1 0 0 0,1 0-1 0 0,-1 1 1 0 0,1-1 0 0 0,0 0 0 0 0,-1 0 60 0 0,3-4 21 0 0,-1 1 1 0 0,1 0 0 0 0,0 0 0 0 0,0 0 0 0 0,0 0-1 0 0,0 0 1 0 0,1 1 0 0 0,0-1 0 0 0,-1 1 0 0 0,1 0-1 0 0,1 0 1 0 0,-1 0 0 0 0,0 1 0 0 0,1 0-1 0 0,-1-1 1 0 0,10-2 0 0 0,5-1 307 0 0,0 1 1 0 0,36-4-1 0 0,-13 5-151 0 0,64 2 0 0 0,-61 3-1600 0 0,-43-1 1047 0 0,1-1 1 0 0,0 1-1 0 0,-1-1 1 0 0,1 1 0 0 0,0-1-1 0 0,-1 0 1 0 0,1 0-1 0 0,4-2 1 0 0,-4 2 1 0 0,13-4-1162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14.9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4463 6 2760 0 0,'-12'29'12126'0'0,"-39"-29"-9023"0"0,43-5-2957 0 0,2 5-110 0 0,-7-4 82 0 0,12 3 3 0 0,-2 1 20 0 0,-2 0-58 0 0,-1-1 0 0 0,1 0 0 0 0,0 0 0 0 0,-1 0 0 0 0,-7-4 0 0 0,7 3 19 0 0,0 0 1 0 0,0 0-1 0 0,-1 1 0 0 0,1 0 1 0 0,-12-1-1 0 0,2-1 12 0 0,13 2-106 0 0,1 1-1 0 0,0-1 1 0 0,0 1 0 0 0,0 0-1 0 0,-1-1 1 0 0,1 1-1 0 0,0 0 1 0 0,0 0 0 0 0,0 1-1 0 0,-1-1 1 0 0,-2 1 0 0 0,-26 8 13 0 0,29-8-17 0 0,0-1 1 0 0,1 1-1 0 0,-1-1 1 0 0,0 1-1 0 0,0-1 0 0 0,0 0 1 0 0,1 0-1 0 0,-1 0 1 0 0,0 0-1 0 0,0 0 0 0 0,-2-1 1 0 0,-16 0 6 0 0,19 1-10 0 0,-2 1 3 0 0,0-1 0 0 0,0 1 0 0 0,0-1 0 0 0,0 1 0 0 0,0 0 0 0 0,0 0 0 0 0,0 0 0 0 0,0 0 0 0 0,0 1 0 0 0,1-1 0 0 0,-1 1 0 0 0,-4 3 0 0 0,2-2 12 0 0,1 0-1 0 0,-1-1 0 0 0,0 1 0 0 0,0-1 1 0 0,0 0-1 0 0,0-1 0 0 0,0 1 0 0 0,0-1 1 0 0,-9 1-1 0 0,6 0 12 0 0,0-1 1 0 0,0 1-1 0 0,0 1 0 0 0,-8 3 1 0 0,5-1 51 0 0,-1 0 1 0 0,-11 4-1 0 0,20-9-64 0 0,1 1 0 0 0,-1 0 0 0 0,1 0 0 0 0,0 0 0 0 0,0 1 0 0 0,-1-1 0 0 0,-3 4 0 0 0,5-4-5 0 0,-1 1 0 0 0,0-1 0 0 0,0 0-1 0 0,0 0 1 0 0,0 0 0 0 0,0 0 0 0 0,0 0 0 0 0,-4 1-1 0 0,-2 1 26 0 0,0 0-1 0 0,0 0 1 0 0,-9 5-1 0 0,10-4-12 0 0,-1 0-1 0 0,-15 4 1 0 0,7-3 34 0 0,0 1 0 0 0,-16 8 1 0 0,-22 8 73 0 0,-15 7-2 0 0,59-25-110 0 0,0 0 1 0 0,0 1 0 0 0,-12 8-1 0 0,-16 7-18 0 0,-96 44 0 0 0,101-48 0 0 0,19-9 0 0 0,-29 11 0 0 0,36-15 0 0 0,0-1 0 0 0,0 2 0 0 0,-6 3 0 0 0,6-3 0 0 0,0 0 0 0 0,1-1 0 0 0,-10 3 0 0 0,-17 10 29 0 0,26-13-20 0 0,0 1-1 0 0,1-1 1 0 0,-15 5 0 0 0,12-5-9 0 0,0 0 0 0 0,1 1 0 0 0,-1 0 0 0 0,1 1 0 0 0,0 0 0 0 0,-13 9 0 0 0,11-6 0 0 0,0-1 0 0 0,-20 9 0 0 0,6-4 20 0 0,1 1-1 0 0,-24 18 0 0 0,7-5 45 0 0,40-26-63 0 0,-8 5 44 0 0,0 0-1 0 0,1 0 0 0 0,0 0 1 0 0,0 1-1 0 0,0 0 0 0 0,-7 9 1 0 0,2-2-102 0 0,0-1-1 0 0,-1 0 1 0 0,-15 11 0 0 0,-2 2 292 0 0,1 0-253 0 0,-54 46-292 0 0,15-10 310 0 0,37-34 0 0 0,23-18 0 0 0,-1-1 0 0 0,-13 9 0 0 0,-13 6 0 0 0,-31 29 0 0 0,59-47 0 0 0,-1 1-1 0 0,-14 7 0 0 0,-1 2 14 0 0,6-4 13 0 0,-32 15 0 0 0,3-2 29 0 0,-53 27 9 0 0,29-4 90 0 0,40-29-148 0 0,1 1-1 0 0,-26 23 1 0 0,46-34-7 0 0,-20 12 4 0 0,21-16-6 0 0,1 1 1 0 0,0 0 0 0 0,0 0-1 0 0,1 1 1 0 0,-10 10-1 0 0,-37 41-57 0 0,43-46 60 0 0,-1-1 0 0 0,-12 10 0 0 0,13-12 0 0 0,1 0 0 0 0,0 1 0 0 0,1-1 0 0 0,-9 12 0 0 0,9-9 0 0 0,-1-1 0 0 0,-17 15 0 0 0,-9 12 0 0 0,-31 45 0 0 0,-28 32 0 0 0,67-78 0 0 0,19-24 0 0 0,-15 16 0 0 0,-13 12-19 0 0,-30 30-26 0 0,59-63 45 0 0,1 1 0 0 0,-1 0 0 0 0,1 0 0 0 0,1 1 0 0 0,0 0 0 0 0,-5 11 0 0 0,2-6 0 0 0,-13 20 0 0 0,-87 99 424 0 0,96-117-403 0 0,-59 81-114 0 0,63-85 94 0 0,-119 194 137 0 0,115-185-93 0 0,-17 22 0 0 0,-3 6 36 0 0,-25 36-20 0 0,30-47-48 0 0,10-14 3 0 0,2 0 0 0 0,0 1 0 0 0,-19 48 0 0 0,29-64-16 0 0,1 1 0 0 0,-8 10 0 0 0,7-11 0 0 0,0-1 0 0 0,-6 17 0 0 0,-39 103 0 0 0,40-104 0 0 0,-16 36 0 0 0,0 3 0 0 0,15-35-22 0 0,-15 32 0 0 0,3-10 2 0 0,-18 28 20 0 0,29-58 0 0 0,-55 107 0 0 0,62-116 0 0 0,0 0 0 0 0,-5 21 0 0 0,-2 5 0 0 0,6-21 0 0 0,1 1 0 0 0,-5 29 0 0 0,6-27 0 0 0,-8 28 0 0 0,-6 21 0 0 0,-19 50 0 0 0,26-90 0 0 0,7-20 0 0 0,0 1 0 0 0,-3 17 0 0 0,-11 35 0 0 0,13-45 0 0 0,0 0 0 0 0,1 1 0 0 0,-3 20 0 0 0,5-22 0 0 0,0-1 0 0 0,-7 20 0 0 0,4-18 0 0 0,-3 23 0 0 0,-13 79 0 0 0,-1-6 0 0 0,13-72 0 0 0,0 1 0 0 0,2 1 0 0 0,-4 84 0 0 0,1 42 0 0 0,10 85 0 0 0,-6-182 0 0 0,5-48 0 0 0,-2 1 0 0 0,-5 24 0 0 0,-2 26 0 0 0,-5 23 137 0 0,4-24-18 0 0,6-43-61 0 0,3-20-38 0 0,0 0 0 0 0,0 17 0 0 0,1 33 65 0 0,1 56 110 0 0,6-47-110 0 0,0-7 22 0 0,-4-15-30 0 0,0-37-55 0 0,26 111 103 0 0,-25-112-122 0 0,6 28 21 0 0,2-1 0 0 0,25 54-1 0 0,1 4-23 0 0,1 1 54 0 0,-28-68-43 0 0,-8-19-9 0 0,1 0 1 0 0,0 0-1 0 0,5 8 1 0 0,26 53 53 0 0,2 3-48 0 0,18 11 82 0 0,8 13 1 0 0,-53-79-91 0 0,0-1 0 0 0,11 37 0 0 0,-16-43 9 0 0,1 0-1 0 0,-1-1 0 0 0,2 1 1 0 0,-1-1-1 0 0,11 13 0 0 0,3 6 6 0 0,149 228-14 0 0,-114-180 0 0 0,28 33 21 0 0,-9-14 12 0 0,-34-44 7 0 0,7 13-6 0 0,-14-14-23 0 0,54 97 42 0 0,-31-53 7 0 0,-10-18-2 0 0,-19-32-10 0 0,-15-27-44 0 0,0 1 1 0 0,-2 1-1 0 0,0 0 0 0 0,-1 0 1 0 0,9 31-1 0 0,-9-23-4 0 0,1 0 0 0 0,2 0 0 0 0,0-1 0 0 0,18 27 0 0 0,-1 2 0 0 0,-16-31 0 0 0,2 0 0 0 0,29 40 0 0 0,53 83 0 0 0,-80-122 0 0 0,24 43 0 0 0,32 49 0 0 0,-4-22 64 0 0,-41-57-64 0 0,-18-24 0 0 0,0-1 0 0 0,16 16 0 0 0,10 4 1 0 0,-16-15 16 0 0,-1 1 1 0 0,17 20 0 0 0,-9-6 7 0 0,2-2 1 0 0,42 36 0 0 0,71 49 35 0 0,-72-65-39 0 0,38 31 20 0 0,1-2-42 0 0,-19-16 0 0 0,-35-20 0 0 0,94 56 0 0 0,-44-33-2 0 0,-59-37 8 0 0,56 28 1 0 0,103 48 46 0 0,67 31-53 0 0,-234-118 0 0 0,32 13 0 0 0,65 26 0 0 0,35 11 0 0 0,12-1 0 0 0,-99-38 0 0 0,1 1 0 0 0,50 21 0 0 0,-12-4 0 0 0,-81-34-1 0 0,78 19 0 0 0,-4-2 14 0 0,-73-19 25 0 0,58 10 0 0 0,11 2 3 0 0,2-2-41 0 0,-47-12 0 0 0,41 5 40 0 0,-57-10-13 0 0,78 8 66 0 0,10-3-93 0 0,8 1 0 0 0,-70-7 0 0 0,5 0 0 0 0,-29 1 0 0 0,0-3 0 0 0,0-2 0 0 0,55-7 0 0 0,43-6 0 0 0,49-10 0 0 0,-35 4-2 0 0,-28 4 15 0 0,259-47 40 0 0,49-51 55 0 0,-332 79-205 0 0,340-122 942 0 0,-409 138-820 0 0,73-37-26 0 0,-54 21-23 0 0,106-67-144 0 0,-56 28 103 0 0,52-39 346 0 0,-140 94-268 0 0,113-85-264 0 0,-103 79 242 0 0,38-35 0 0 0,13-10 179 0 0,109-84-68 0 0,-105 84-102 0 0,-51 42 0 0 0,33-32 0 0 0,8-18 0 0 0,121-156 0 0 0,-127 142-17 0 0,21-28 8 0 0,-12 5 21 0 0,57-88-14 0 0,-53 73 66 0 0,-33 42-60 0 0,-3-3-1 0 0,68-178 1 0 0,-110 249 13 0 0,62-198 191 0 0,4-44-381 0 0,-14 58 78 0 0,-19-17 95 0 0,-33 165 0 0 0,3-40 0 0 0,-3 21 0 0 0,8-97 0 0 0,-4 1 0 0 0,-10 128 0 0 0,10-64 0 0 0,-1-24 0 0 0,-1-108 64 0 0,-7 82-64 0 0,-3 90 0 0 0,-5-104 0 0 0,2-95 11 0 0,-2 128 42 0 0,1 54-53 0 0,-1-1 0 0 0,6 33 18 0 0,-3 1 0 0 0,-13-84 0 0 0,5 68-7 0 0,8 43-8 0 0,-1 0 1 0 0,-12-41-1 0 0,-9-30 48 0 0,9 28 5 0 0,8 35-45 0 0,-6-20-12 0 0,2 15 1 0 0,2 0 0 0 0,-6-41 0 0 0,-5-22 0 0 0,7 30 0 0 0,6 23 0 0 0,7 41 0 0 0,-39-155 146 0 0,35 140-111 0 0,0-1 1 0 0,-2-20-1 0 0,-4-19 17 0 0,-1-9-52 0 0,3 14 0 0 0,0-9 0 0 0,6 44 0 0 0,1 0 0 0 0,-10-31 0 0 0,3 21 4 0 0,0 1 13 0 0,0 0 1 0 0,-2 1-1 0 0,-15-27 1 0 0,17 37 26 0 0,6 12-28 0 0,0 0 1 0 0,0 1 0 0 0,-6-7-1 0 0,-21-34-16 0 0,11 16 0 0 0,9 13 0 0 0,-10-23 0 0 0,-1-2 0 0 0,10 13 0 0 0,10 26 0 0 0,0-1 0 0 0,0 0 0 0 0,0 1 0 0 0,0 0 0 0 0,-1-1 0 0 0,1 1 0 0 0,-1 0 0 0 0,0 0 0 0 0,-3-5 0 0 0,1 4 0 0 0,1-1 0 0 0,0 1 0 0 0,0-1 0 0 0,0 0 0 0 0,0 0 0 0 0,1 0 0 0 0,0 0 0 0 0,0 0 0 0 0,-1-8 0 0 0,1 6 0 0 0,-1-1 0 0 0,0 0 0 0 0,0 1 0 0 0,-7-12 0 0 0,-5-13 0 0 0,14 27 0 0 0,-1 0 0 0 0,0 1 0 0 0,0-1 0 0 0,-1 0 0 0 0,0 1 0 0 0,-3-6 0 0 0,3 7-4 0 0,1-1 1 0 0,0 1-1 0 0,0-1 0 0 0,0 1 1 0 0,0-1-1 0 0,-2-7 0 0 0,-7-14-30 0 0,8 21 30 0 0,1-1 0 0 0,0 1 0 0 0,0-1 0 0 0,1 1 0 0 0,-2-6 0 0 0,1 0-37 0 0,-1-7 28 0 0,3 15 13 0 0,0 0 0 0 0,0 0 1 0 0,-1 0-1 0 0,1 0 0 0 0,0 0 1 0 0,-1 0-1 0 0,-1-3 0 0 0,1 4 0 0 0,1-1 0 0 0,-1 1 0 0 0,1 0 0 0 0,-1 0 0 0 0,1-1 0 0 0,0 1 0 0 0,0 0 0 0 0,-1-1 0 0 0,1 1 0 0 0,0 0 0 0 0,0-2 0 0 0,0 0 0 0 0,0 0 0 0 0,0 1 0 0 0,-1-1 0 0 0,1 0 0 0 0,-1 0 0 0 0,1 0 0 0 0,-1 1 0 0 0,0-1 0 0 0,-2-3 0 0 0,-7-13 0 0 0,6 9 0 0 0,-2-11 0 0 0,6 20 0 0 0,0-1 0 0 0,0 1 0 0 0,0-1 0 0 0,-1 1 0 0 0,1-1 0 0 0,-1 1 0 0 0,1 0 0 0 0,-1-1 0 0 0,1 1 0 0 0,-1 0 0 0 0,0 0 0 0 0,0-1 0 0 0,-1 0 0 0 0,-1-6 0 0 0,-3-14 0 0 0,1 13 0 0 0,2 6-4 0 0,1 1-1 0 0,0-1 1 0 0,0 0 0 0 0,0 0-1 0 0,1 0 1 0 0,-1 0-1 0 0,1 0 1 0 0,-1 0-1 0 0,1 0 1 0 0,0 0 0 0 0,0-1-1 0 0,1 1 1 0 0,-2-5-1 0 0,2 2 3 0 0,-7-27-30 0 0,4 13-29 0 0,3 14 30 0 0,1-1-3 0 0,-1 0 1 0 0,-1 0-1 0 0,1 0 1 0 0,-1 0-1 0 0,-3-8 1 0 0,2 4-607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11.6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17503 0 0,'0'0'3756'0'0,"2"1"-2742"0"0,1 2-763 0 0,0 1 1 0 0,-1-1-1 0 0,1 1 1 0 0,-1-1 0 0 0,0 1-1 0 0,0 0 1 0 0,0 0-1 0 0,2 5 1 0 0,2 4 162 0 0,-1 3-293 0 0,0-1-1 0 0,-1 0 1 0 0,-1 1-1 0 0,2 18 1 0 0,0-8-36 0 0,27 118 1006 0 0,-31-141-1229 0 0,1 0 0 0 0,-1 0 0 0 0,0 0 0 0 0,1 0 0 0 0,-1 0 1 0 0,3 3-1 0 0,5 9-841 0 0,-9-14 754 0 0,1 0 0 0 0,0 1 0 0 0,-1-1 0 0 0,1 0 0 0 0,0 0 0 0 0,0 0-1 0 0,0 0 1 0 0,0 0 0 0 0,-1 0 0 0 0,2-1 0 0 0,-1 1 0 0 0,0 0 0 0 0,0 0 0 0 0,2 0 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12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5064 0 0,'0'0'14974'0'0,"2"1"-13551"0"0,1 2-1132 0 0,1 0 0 0 0,-1 0 0 0 0,0 1 0 0 0,0-1 0 0 0,0 1 0 0 0,0-1 0 0 0,-1 1 0 0 0,1 0 0 0 0,-1 0 0 0 0,0 0 1 0 0,2 5-1 0 0,6 11-23 0 0,62 136 1432 0 0,-33-63-1007 0 0,-26-66-693 0 0,-4-10 0 0 0,-1 1 0 0 0,0 1 0 0 0,9 36 0 0 0,-15-48-133 0 0,0 0-1 0 0,0 1 0 0 0,1-1 1 0 0,0 0-1 0 0,0 0 1 0 0,1-1-1 0 0,7 12 1 0 0,1 0-183 0 0,-11-16-126 0 0,0-4 292 0 0,1-2 146 0 0,0 0 1 0 0,-1 0-1 0 0,1-1 0 0 0,1-5 0 0 0,-3 6 7 0 0,1 0 1 0 0,0 0-1 0 0,1 0 0 0 0,-1 1 0 0 0,1-1 0 0 0,-1 0 0 0 0,1 1 0 0 0,0 0 0 0 0,4-5 0 0 0,0 2 61 0 0,-4 5-30 0 0,-1 0-1 0 0,0 0 1 0 0,0 0 0 0 0,0 0-1 0 0,0-1 1 0 0,0 1 0 0 0,0 0-1 0 0,1-3 1 0 0,-1 3-12 0 0,-1 1 0 0 0,1-1 0 0 0,-1 0 0 0 0,1 0 1 0 0,-1 1-1 0 0,1-1 0 0 0,0 1 0 0 0,-1-1 0 0 0,1 0 0 0 0,0 1 0 0 0,0-1 1 0 0,0 1-1 0 0,-1 0 0 0 0,1-1 0 0 0,0 1 0 0 0,1-1 0 0 0,2 0 15 0 0,1-2 4 0 0,-1 1 0 0 0,1 0 0 0 0,0 1 0 0 0,0-1 0 0 0,0 1 0 0 0,0 0 0 0 0,0 0 0 0 0,0 0 0 0 0,1 1 0 0 0,-1 0 0 0 0,0 0 0 0 0,0 0 0 0 0,0 1 0 0 0,0-1 0 0 0,1 1 0 0 0,-1 1 0 0 0,0-1 0 0 0,0 1 0 0 0,-1 0 0 0 0,1 0 0 0 0,0 0 0 0 0,-1 0 0 0 0,9 6 0 0 0,3 2-97 0 0,-14-9 12 0 0,0 0 0 0 0,0 0 0 0 0,0 0 0 0 0,0 0 0 0 0,0 1 0 0 0,0-1 0 0 0,0 1 0 0 0,0-1 0 0 0,-1 1 0 0 0,1-1 0 0 0,-1 1 0 0 0,1 0 0 0 0,-1 0 0 0 0,2 3 0 0 0,23 30 155 0 0,-25-34-79 0 0,-1 1 0 0 0,1-1-1 0 0,-1 1 1 0 0,0-1 0 0 0,0 1 0 0 0,0-1 0 0 0,1 1 0 0 0,-1-1 0 0 0,-1 1 0 0 0,1-1 0 0 0,0 1-1 0 0,0-1 1 0 0,-1 1 0 0 0,1-1 0 0 0,-1 1 0 0 0,1-1 0 0 0,-1 1 0 0 0,1-1 0 0 0,-1 1-1 0 0,0-1 1 0 0,-2 3 0 0 0,-1 0-7 0 0,-1 0 0 0 0,0-1 0 0 0,0 1 0 0 0,0-1 0 0 0,0 0 1 0 0,-1 0-1 0 0,0 0 0 0 0,1-1 0 0 0,-1 0 0 0 0,0 0 0 0 0,0-1 0 0 0,-11 2 0 0 0,5-1-17 0 0,0-1 0 0 0,0 0 0 0 0,0-1 1 0 0,0 0-1 0 0,-21-4 0 0 0,27 3-413 0 0,1-1 1 0 0,-1 0 0 0 0,1 0-1 0 0,0 0 1 0 0,-1 0 0 0 0,1-1-1 0 0,0 0 1 0 0,1 0 0 0 0,-1-1-1 0 0,-7-5 1 0 0,2-5-8186 0 0</inkml:trace>
  <inkml:trace contextRef="#ctx0" brushRef="#br0" timeOffset="1">555 49 18863 0 0,'0'0'2168'0'0,"-1"1"-1302"0"0,0 2-753 0 0,0 0 1 0 0,0 0 0 0 0,0 0-1 0 0,0 0 1 0 0,1 0 0 0 0,0 0 0 0 0,-1 0-1 0 0,1 0 1 0 0,0 0 0 0 0,0 0-1 0 0,1 0 1 0 0,-1 0 0 0 0,1 0 0 0 0,0 0-1 0 0,-1 0 1 0 0,1-1 0 0 0,0 1-1 0 0,1 0 1 0 0,-1 0 0 0 0,0-1-1 0 0,1 1 1 0 0,0-1 0 0 0,-1 1 0 0 0,1-1-1 0 0,0 1 1 0 0,0-1 0 0 0,0 0-1 0 0,1 0 1 0 0,-1 0 0 0 0,0 0 0 0 0,6 2-1 0 0,-6-3-97 0 0,0-1-1 0 0,1 0 0 0 0,-1 0 0 0 0,0 1 1 0 0,1-1-1 0 0,-1-1 0 0 0,1 1 1 0 0,-1 0-1 0 0,0 0 0 0 0,1-1 0 0 0,-1 0 1 0 0,0 1-1 0 0,0-1 0 0 0,0 0 1 0 0,1 0-1 0 0,-1 0 0 0 0,0 0 1 0 0,0-1-1 0 0,0 1 0 0 0,0 0 0 0 0,-1-1 1 0 0,1 0-1 0 0,0 1 0 0 0,-1-1 1 0 0,1 0-1 0 0,-1 0 0 0 0,1 0 0 0 0,-1 0 1 0 0,0 0-1 0 0,0 0 0 0 0,0 0 1 0 0,0 0-1 0 0,1-4 0 0 0,2-7 136 0 0,-3 8-87 0 0,1-1 1 0 0,-1 1-1 0 0,0-1 0 0 0,1-9 0 0 0,-2-17 498 0 0,0 31-543 0 0,-1 0 1 0 0,1 1 0 0 0,0-1-1 0 0,-1 1 1 0 0,1-1 0 0 0,-1 0-1 0 0,1 1 1 0 0,-1-1 0 0 0,1 1-1 0 0,-1-1 1 0 0,1 1 0 0 0,-1-1 0 0 0,1 1-1 0 0,-1-1 1 0 0,0 1 0 0 0,1 0-1 0 0,-1-1 1 0 0,-1 1 0 0 0,1-1-1 0 0,0 1-141 0 0,0-1 0 0 0,-1 0 1 0 0,1 1-1 0 0,-1-1 0 0 0,1 0 0 0 0,-1 1 0 0 0,1 0 1 0 0,-1-1-1 0 0,1 1 0 0 0,-1 0 0 0 0,1 0 1 0 0,-1 0-1 0 0,1 0 0 0 0,-1 0 0 0 0,1 0 0 0 0,-1 1 1 0 0,1-1-1 0 0,-1 0 0 0 0,1 1 0 0 0,-1-1 1 0 0,1 1-1 0 0,-1-1 0 0 0,-1 2 0 0 0,-7 7-8749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13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53 276 7368 0 0,'-2'-1'568'0'0,"0"0"-560"0"0,-1 0 0 0 0,0 0 0 0 0,0 0 0 0 0,0 1 0 0 0,1-1 0 0 0,-1 1 0 0 0,-3 0 0 0 0,-20-4 15838 0 0,43 7-14314 0 0,125 3 665 0 0,17 18-1421 0 0,-109-18-764 0 0,-14-3-701 0 0,1-2-2502 0 0,-21-1-5716 0 0</inkml:trace>
  <inkml:trace contextRef="#ctx0" brushRef="#br0" timeOffset="1">282 0 11976 0 0,'-1'2'922'0'0,"-2"2"-551"0"0,2 0 0 0 0,-1 0 0 0 0,0 0 0 0 0,1 0 0 0 0,0 1-1 0 0,0-1 1 0 0,0 1 0 0 0,0-1 0 0 0,1 9 0 0 0,0 3 3375 0 0,4 24-1 0 0,-1-11-3101 0 0,-1-14-344 0 0,1 0 1 0 0,0 0-1 0 0,1 0 1 0 0,6 15 0 0 0,26 56 1019 0 0,-28-68-1262 0 0,1 1-622 0 0,0 1-1 0 0,1-1 1 0 0,1-1 0 0 0,1 1-1 0 0,0-2 1 0 0,21 22 0 0 0,-17-24-8061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13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10592 0 0,'0'0'818'0'0,"3"-1"-532"0"0,6-2 788 0 0,1 1 0 0 0,16-1 0 0 0,7-2 6563 0 0,-10 7-5047 0 0,-14-1-2202 0 0,0 0 0 0 0,1 0-1 0 0,-1 1 1 0 0,17 6-1 0 0,11 7-49 0 0,-37-15-336 0 0,0 0 1 0 0,0 0-1 0 0,0 0 1 0 0,1 0-1 0 0,-1 0 1 0 0,0 1 0 0 0,0-1-1 0 0,0 0 1 0 0,0 0-1 0 0,0 0 1 0 0,0 0 0 0 0,0 0-1 0 0,1 0 1 0 0,-1 0-1 0 0,0 0 1 0 0,0 0 0 0 0,0 0-1 0 0,0 1 1 0 0,0-1-1 0 0,0 0 1 0 0,0 0 0 0 0,0 0-1 0 0,0 0 1 0 0,0 0-1 0 0,0 0 1 0 0,0 0 0 0 0,1 1-1 0 0,-1-1 1 0 0,0 0-1 0 0,0 0 1 0 0,0 0 0 0 0,0 0-1 0 0,0 0 1 0 0,0 1-1 0 0,0-1 1 0 0,0 0 0 0 0,-1 0-1 0 0,5 32 225 0 0,-2-27-191 0 0,-1 1 0 0 0,0-1 0 0 0,-1 1 0 0 0,1-1 0 0 0,-1 1 0 0 0,0-1 0 0 0,-1 1 0 0 0,1-1 0 0 0,-2 6 0 0 0,-4 7-62 0 0,1 0 1 0 0,1 1 0 0 0,-3 22-1 0 0,6-34-90 0 0,-1-1 0 0 0,1 1-1 0 0,-1-1 1 0 0,-1 1 0 0 0,-5 10-1 0 0,-6 17-402 0 0,13-28 389 0 0,0-1-1 0 0,-1 0 1 0 0,0 0-1 0 0,0 0 1 0 0,-1 0-1 0 0,1 0 1 0 0,-6 7-1 0 0,0 3-259 0 0,-6 13 1580 0 0,16-29-934 0 0,11-3-69 0 0,-1-1-1 0 0,1 2 1 0 0,0 0-1 0 0,0 0 1 0 0,17 0-1 0 0,13-4 56 0 0,-23 4-519 0 0,1 1 0 0 0,0 1 0 0 0,24 2 0 0 0,-8 0-3069 0 0,-15-1-5336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14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66 457 17103 0 0,'0'0'786'0'0,"-4"-5"254"0"0,-13-28 357 0 0,15 30-204 0 0,-1 0 1 0 0,1 1-1 0 0,0 0 0 0 0,0 0 1 0 0,-6-4-1 0 0,7 5-76 0 0,-3 1-651 0 0,4 0-446 0 0,0 0 0 0 0,-1 0 1 0 0,1-1-1 0 0,-1 1 0 0 0,1 0 1 0 0,-1 0-1 0 0,1 0 0 0 0,0 0 1 0 0,-1 0-1 0 0,1 0 1 0 0,-1 0-1 0 0,1 1 0 0 0,-1-1 1 0 0,1 0-1 0 0,0 0 0 0 0,-1 0 1 0 0,1 0-1 0 0,-1 0 0 0 0,1 1 1 0 0,0-1-1 0 0,-1 0 0 0 0,-1 4-5 0 0,0 0 0 0 0,1-1-1 0 0,-1 1 1 0 0,1 0 0 0 0,0 0-1 0 0,0 0 1 0 0,1 0 0 0 0,-1 0 0 0 0,1 0-1 0 0,0 0 1 0 0,0 0 0 0 0,0 0-1 0 0,0 0 1 0 0,1 0 0 0 0,1 4-1 0 0,2 8-53 0 0,1-1 1 0 0,9 22-1 0 0,-11-31 20 0 0,1 1-25 0 0,0-1 0 0 0,0 0-1 0 0,1 1 1 0 0,0-1-1 0 0,0-1 1 0 0,1 1 0 0 0,9 7-1 0 0,-5-3-109 0 0,-6-8 96 0 0,-1 1-1 0 0,1-1 1 0 0,0 0 0 0 0,0 0-1 0 0,-1 0 1 0 0,1 0 0 0 0,0-1-1 0 0,0 1 1 0 0,5 0 0 0 0,37 5-859 0 0,-42-6 720 0 0,0-1 0 0 0,0 0 0 0 0,0 0 0 0 0,0 0-1 0 0,0-1 1 0 0,0 1 0 0 0,0-1 0 0 0,0 0 0 0 0,0 0 0 0 0,0-1 0 0 0,6-2 0 0 0,-7 2-484 0 0,1 0 1 0 0,0-1 0 0 0,0 0-1 0 0,-1 1 1 0 0,1-1 0 0 0,2-4-1 0 0,9-8-6982 0 0</inkml:trace>
  <inkml:trace contextRef="#ctx0" brushRef="#br0" timeOffset="1">274 140 15488 0 0,'0'0'8778'0'0,"1"2"-8182"0"0,1 3-220 0 0,-1-2-304 0 0,1-1 0 0 0,-1 1 0 0 0,-1 0 0 0 0,1-1 0 0 0,0 1 0 0 0,-1 0 0 0 0,1 5 0 0 0,11-4-9 0 0,11 5-243 0 0,-22-9 176 0 0,-1 0 0 0 0,1 0 1 0 0,0-1-1 0 0,-1 1 1 0 0,1 0-1 0 0,0 0 0 0 0,-1 0 1 0 0,1-1-1 0 0,-1 1 1 0 0,1 0-1 0 0,0-1 0 0 0,-1 1 1 0 0,1 0-1 0 0,-1-1 1 0 0,1 1-1 0 0,-1-1 0 0 0,1 1 1 0 0,-1-1-1 0 0,1 1 0 0 0,-1-1 1 0 0,1 0-1 0 0,0 0 2 0 0,7-8 25 0 0,0 1 1 0 0,0-1-1 0 0,-1 0 0 0 0,0-1 1 0 0,0 0-1 0 0,-1 0 0 0 0,-1 0 0 0 0,6-14 1 0 0,-9 18 81 0 0,-1 0 1 0 0,-1 0-1 0 0,1 0 1 0 0,-1 0 0 0 0,0 0-1 0 0,0 0 1 0 0,0 0 0 0 0,-3-8-1 0 0,3 13-102 0 0,0 0-1 0 0,-1 0 1 0 0,1 0-1 0 0,0 0 0 0 0,-1 1 1 0 0,1-1-1 0 0,-1 0 1 0 0,1 0-1 0 0,-1 1 1 0 0,1-1-1 0 0,-1 0 0 0 0,1 1 1 0 0,-1-1-1 0 0,0 1 1 0 0,1-1-1 0 0,-1 0 1 0 0,0 1-1 0 0,0 0 1 0 0,1-1-1 0 0,-1 1 0 0 0,0-1 1 0 0,0 1-1 0 0,0 0 1 0 0,1-1-1 0 0,-1 1 1 0 0,0 0-1 0 0,0 0 1 0 0,0 0-1 0 0,0 0 0 0 0,0 0 1 0 0,0 0-1 0 0,1 0 1 0 0,-1 0-1 0 0,0 0 1 0 0,0 0-1 0 0,0 1 1 0 0,0-1-1 0 0,0 0 0 0 0,1 0 1 0 0,-1 1-1 0 0,0-1 1 0 0,0 1-1 0 0,-1 0 1 0 0,-1 1-186 0 0,0 0 1 0 0,-1 0 0 0 0,1 0-1 0 0,0 0 1 0 0,0 1 0 0 0,1 0-1 0 0,-1-1 1 0 0,0 1 0 0 0,-1 3-1 0 0,-7 12-1693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14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0 246 16847 0 0,'0'0'2670'0'0,"3"0"-1736"0"0,27 2 1367 0 0,-18-2-1767 0 0,0 1 0 0 0,0-1 1 0 0,12-2-1 0 0,62-9 828 0 0,-8 2-1266 0 0,-52 5-222 0 0,-13 2-662 0 0,0 0 1 0 0,0 0-1 0 0,0-2 1 0 0,14-5-1 0 0,-11 4-7367 0 0</inkml:trace>
  <inkml:trace contextRef="#ctx0" brushRef="#br0" timeOffset="1">268 0 17159 0 0,'-7'4'233'0'0,"5"-4"-108"0"0,0 1 1 0 0,-1 0-1 0 0,1 1 1 0 0,0-1-1 0 0,0 0 1 0 0,0 1-1 0 0,0-1 1 0 0,1 1-1 0 0,-1 0 1 0 0,0-1-1 0 0,1 1 1 0 0,-3 3-1 0 0,2-2-52 0 0,-1-1 0 0 0,1 0 0 0 0,0 0-1 0 0,-1 0 1 0 0,0 0 0 0 0,1-1 0 0 0,-1 1-1 0 0,-4 1 1 0 0,0 1 227 0 0,7-4-257 0 0,-1 0 0 0 0,1 0 0 0 0,-1 0 0 0 0,1 1-1 0 0,-1-1 1 0 0,1 0 0 0 0,-1 1 0 0 0,1-1 0 0 0,-1 0 0 0 0,1 1 0 0 0,-1-1 0 0 0,1 0 0 0 0,0 1-1 0 0,-1-1 1 0 0,1 1 0 0 0,0-1 0 0 0,-1 1 0 0 0,1-1 0 0 0,0 1 0 0 0,0-1 0 0 0,-1 1 0 0 0,1-1-1 0 0,0 1 1 0 0,0-1 0 0 0,0 1 0 0 0,0-1 0 0 0,0 1 0 0 0,0-1 0 0 0,0 1 0 0 0,0 0 0 0 0,0-1-1 0 0,0 1 1 0 0,0-1 0 0 0,0 1 0 0 0,0-1 0 0 0,0 1 0 0 0,0-1 0 0 0,1 1 0 0 0,-1-1 0 0 0,0 1-1 0 0,0-1 1 0 0,1 1 0 0 0,-1-1 0 0 0,0 1 0 0 0,1-1 0 0 0,-1 1 0 0 0,1 0 0 0 0,0 0 68 0 0,0 0 0 0 0,-1 0 0 0 0,1 1 0 0 0,0-1 0 0 0,-1 0 0 0 0,1 1 0 0 0,-1-1 0 0 0,0 1 0 0 0,1-1 0 0 0,-1 2 0 0 0,-1 13 757 0 0,0-14-696 0 0,1 1 0 0 0,0 0 0 0 0,0 0-1 0 0,0 0 1 0 0,0 0 0 0 0,0 0 0 0 0,0-1-1 0 0,1 1 1 0 0,-1 0 0 0 0,1 0 0 0 0,0 0-1 0 0,2 4 1 0 0,0-2-36 0 0,0 0 0 0 0,1 0 0 0 0,-1 0 0 0 0,1-1 0 0 0,5 5 1 0 0,-5-5-85 0 0,-1 0-1 0 0,1 0 1 0 0,-1 0 0 0 0,0 0 0 0 0,0 0 0 0 0,0 1 0 0 0,3 7 0 0 0,-1 2-52 0 0,-3-8 0 0 0,1 1 0 0 0,-1-1 0 0 0,1 0 0 0 0,0 0 0 0 0,1-1 0 0 0,4 8 0 0 0,14 13 0 0 0,-10-13 0 0 0,-2 1 0 0 0,18 27 0 0 0,-18-25-712 0 0,0-1 1 0 0,0 1-1 0 0,2-2 0 0 0,0 0 0 0 0,15 14 1 0 0,-5-9-7818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15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52 19031 0 0,'-16'0'1451'0'0,"16"-1"-990"0"0,0 0-453 0 0,0 0-1 0 0,0 0 1 0 0,0 0-1 0 0,0 0 1 0 0,0 0-1 0 0,0 0 1 0 0,0 0-1 0 0,0 0 1 0 0,1 0-1 0 0,-1 0 1 0 0,0 0-1 0 0,0 0 1 0 0,1 1-1 0 0,-1-1 1 0 0,1 0 0 0 0,-1 0-1 0 0,1 0 1 0 0,-1 0-1 0 0,1 1 1 0 0,0-1-1 0 0,-1 0 1 0 0,1 1-1 0 0,0-1 1 0 0,-1 0-1 0 0,1 1 1 0 0,0-1-1 0 0,1 0 1 0 0,2-1 109 0 0,-1-1 248 0 0,0 1-1 0 0,0-1 1 0 0,0 1-1 0 0,1 0 1 0 0,-1 0-1 0 0,1 0 0 0 0,0 1 1 0 0,-1-1-1 0 0,6-1 1 0 0,-4 3-286 0 0,0-1 0 0 0,0 0 0 0 0,0 1 0 0 0,0 0 0 0 0,-1 0 0 0 0,1 0 0 0 0,0 1 0 0 0,0-1 0 0 0,0 1 0 0 0,-1 0 0 0 0,1 1 0 0 0,0-1 0 0 0,-1 1 0 0 0,1 0 0 0 0,-1 0 0 0 0,0 1 0 0 0,0-1 0 0 0,0 1 0 0 0,6 4 1 0 0,-7-4 42 0 0,-1 0 0 0 0,1 0 0 0 0,-1 0 1 0 0,1 0-1 0 0,-1 0 0 0 0,0 1 0 0 0,2 5 1 0 0,6 9 1 0 0,-5-11-122 0 0,0 1 1 0 0,-1 0-1 0 0,0 0 0 0 0,0 1 1 0 0,-1-1-1 0 0,3 14 0 0 0,-5-4-2 0 0,-1-14 0 0 0,0 0 0 0 0,0 0 0 0 0,0 0 0 0 0,1 0 0 0 0,1 6 0 0 0,-1-6-1 0 0,2 5-56 0 0,0 0 0 0 0,-1 0 0 0 0,0 0-1 0 0,-1 0 1 0 0,0 0 0 0 0,0 19 0 0 0,-3-3-328 0 0,2-12 110 0 0,-1 0 0 0 0,-1 0 0 0 0,-5 21 0 0 0,1-17 45 0 0,3-10 89 0 0,0 0 0 0 0,1 1-1 0 0,0-1 1 0 0,0 1 0 0 0,1-1-1 0 0,0 1 1 0 0,0 0 0 0 0,0-1-1 0 0,1 1 1 0 0,2 14 0 0 0,0-15 32 0 0,1 17-198 0 0,-3-23 286 0 0,0 0 0 0 0,0 0 0 0 0,0 0-1 0 0,0 0 1 0 0,0 0 0 0 0,0 0-1 0 0,-1 0 1 0 0,1 0 0 0 0,0 0-1 0 0,-1-1 1 0 0,1 1 0 0 0,0 0-1 0 0,-1 0 1 0 0,1 0 0 0 0,-1 0 0 0 0,0 0-1 0 0,1-1 1 0 0,-1 1 0 0 0,-1 1-1 0 0,1-1-124 0 0,-11 4 500 0 0,9-4-292 0 0,1-1-34 0 0,-15 0 261 0 0,12-1 546 0 0,5-1-223 0 0,11-6 106 0 0,22-5-194 0 0,-23 10-292 0 0,0 1-1 0 0,1 0 0 0 0,17 0 1 0 0,55-2 51 0 0,-69 3-464 0 0,0-1 0 0 0,0-1 0 0 0,22-6 1 0 0,-30 6-1372 0 0,7-5-490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15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112 516 4608 0 0,'0'0'353'0'0,"-1"0"-231"0"0,-1 0 23 0 0,-18 1 2389 0 0,4 5 6100 0 0,3-3-4288 0 0,-8-3-2479 0 0,10 0 1673 0 0,11 1-3457 0 0,-1 0 1 0 0,1 0-1 0 0,0 0 1 0 0,-1 1 0 0 0,1-1-1 0 0,-1 0 1 0 0,1 0 0 0 0,-1 0-1 0 0,1 0 1 0 0,-1 0 0 0 0,0 0-1 0 0,1 0 1 0 0,-1-1 0 0 0,-2 3-1 0 0,3-3-62 0 0,-1 1-1 0 0,0 0 0 0 0,1-1 1 0 0,-1 1-1 0 0,0 0 0 0 0,1 0 1 0 0,-1-1-1 0 0,1 1 0 0 0,-1 0 1 0 0,1 0-1 0 0,-1 0 0 0 0,1 0 1 0 0,0 0-1 0 0,-1 0 0 0 0,1-1 1 0 0,0 1-1 0 0,0 0 0 0 0,0 0 1 0 0,-1 0-1 0 0,1 0 0 0 0,0 0 0 0 0,0 0 1 0 0,1 1-1 0 0,5 11 82 0 0,-5-12-97 0 0,1 1-1 0 0,-1 0 1 0 0,0 0-1 0 0,0 0 1 0 0,0 0-1 0 0,-1 0 1 0 0,1 1 0 0 0,0-1-1 0 0,-1 0 1 0 0,1 3-1 0 0,-2 0-1 0 0,1 0 0 0 0,1 0-1 0 0,-1-1 1 0 0,0 1 0 0 0,1 0 0 0 0,0-1 0 0 0,0 1-1 0 0,1 0 1 0 0,-1-1 0 0 0,1 0 0 0 0,3 7-1 0 0,1 0-85 0 0,0 0 0 0 0,2-1-1 0 0,-1 1 1 0 0,1-1 0 0 0,14 12-1 0 0,14 15-221 0 0,-34-35 125 0 0,11-1-139 0 0,-12-1 298 0 0,1 0 0 0 0,-1 0 0 0 0,0 1 0 0 0,1-1 0 0 0,-1 0 0 0 0,1 0-1 0 0,-1 0 1 0 0,1-1 0 0 0,-1 1 0 0 0,0 0 0 0 0,1 0 0 0 0,-1-1 0 0 0,0 1 0 0 0,1-1-1 0 0,-1 1 1 0 0,0-1 0 0 0,1 1 0 0 0,-1-1 0 0 0,0 0 0 0 0,0 0 0 0 0,0 0 0 0 0,0 0 0 0 0,0 0-1 0 0,0 0 1 0 0,1-1 0 0 0,10-11-219 0 0,-7 7 146 0 0,0 1 1 0 0,0-1-1 0 0,0 0 0 0 0,-1 0 0 0 0,0 0 0 0 0,0-1 0 0 0,-1 1 1 0 0,0-1-1 0 0,0 0 0 0 0,3-12 0 0 0,9-70-875 0 0,-13 79 848 0 0,-1 0-1 0 0,0 1 1 0 0,-1-1-1 0 0,0 0 1 0 0,-1 1-1 0 0,0-1 1 0 0,-2-10-1 0 0,-2-22-355 0 0,3 28 273 0 0,0-1 1 0 0,-2 0 0 0 0,1 1 0 0 0,-2 0 0 0 0,-12-26 0 0 0,-6-23-149 0 0,-1-7 130 0 0,19 59 263 0 0,1 1 0 0 0,-1 0 0 0 0,-1 0 1 0 0,-10-15-1 0 0,-1 4 28 0 0,-2-4 852 0 0,-43-42 0 0 0,48 54-301 0 0,12 10-482 0 0,0 1-1 0 0,0 0 1 0 0,0 1-1 0 0,0-1 0 0 0,-1 0 1 0 0,-3-2-1 0 0,5 5 156 0 0,1 1 0 0 0,0 0 0 0 0,0 0 0 0 0,0 0 0 0 0,0-1 0 0 0,0 1 0 0 0,0 0-1 0 0,1 0 1 0 0,-1-1 0 0 0,2 4 0 0 0,8 30 20 0 0,15 12 5 0 0,-18-35-234 0 0,-1 0-1 0 0,10 22 1 0 0,-6-5-7 0 0,1 0 1 0 0,29 54-1 0 0,-26-60-45 0 0,21 48 0 0 0,-22-41-32 0 0,2-1 0 0 0,28 40 0 0 0,12 25 0 0 0,-49-82-93 0 0,1-1-1 0 0,0 0 1 0 0,0 0-1 0 0,1-1 1 0 0,0 0-1 0 0,1-1 1 0 0,11 10-1 0 0,-11-11-412 0 0,-1 1 1 0 0,10 12-1 0 0,-17-20 326 0 0,0 1 0 0 0,1-1 1 0 0,-1 0-1 0 0,1 0 0 0 0,-1 1 1 0 0,1-1-1 0 0,-1 0 0 0 0,1 0 1 0 0,0-1-1 0 0,-1 1 0 0 0,1 0 1 0 0,0 0-1 0 0,0-1 0 0 0,-1 1 1 0 0,1-1-1 0 0,4 1 0 0 0,10 0-2284 0 0</inkml:trace>
  <inkml:trace contextRef="#ctx0" brushRef="#br0" timeOffset="1">458 115 19351 0 0,'0'0'5855'0'0,"3"0"-5551"0"0,46 0 187 0 0,-47-1-357 0 0,0 0 1 0 0,0 0-1 0 0,0 0 1 0 0,0-1-1 0 0,0 1 1 0 0,0-1-1 0 0,0 1 1 0 0,-1-1-1 0 0,1 1 1 0 0,-1-1 0 0 0,3-3-1 0 0,-3 4-127 0 0,0-1 0 0 0,1 1 0 0 0,-1-1 0 0 0,0 0 0 0 0,0 0 0 0 0,0 1 0 0 0,-1-1 0 0 0,1 0 0 0 0,1-3 0 0 0,-4-6 139 0 0,2 10-140 0 0,-1 0 0 0 0,1 1 0 0 0,0-1 0 0 0,0 1 0 0 0,0-1 0 0 0,-1 0 1 0 0,1 1-1 0 0,0-1 0 0 0,0 0 0 0 0,0 1 0 0 0,0-1 0 0 0,0 0 0 0 0,0 1 0 0 0,0-1 0 0 0,0 1 0 0 0,1-1 0 0 0,-1 0 1 0 0,0 1-1 0 0,0-1 0 0 0,0 0 0 0 0,1 1 0 0 0,-1-1 0 0 0,0 1 0 0 0,1-2 0 0 0,8-9-11 0 0,-9 11 3 0 0,0 0 1 0 0,0 0-1 0 0,0 0 1 0 0,0 0-1 0 0,-1 0 1 0 0,1 0-1 0 0,0 0 1 0 0,0 0-1 0 0,0 0 0 0 0,0 0 1 0 0,0 0-1 0 0,0 0 1 0 0,0 0-1 0 0,0 0 1 0 0,0 0-1 0 0,0 0 1 0 0,0 0-1 0 0,0 0 1 0 0,0 0-1 0 0,-1 0 1 0 0,1 0-1 0 0,0 0 1 0 0,0 0-1 0 0,0 0 0 0 0,0 0 1 0 0,0 0-1 0 0,0 0 1 0 0,0 0-1 0 0,0-1 1 0 0,0 1-1 0 0,0 0 1 0 0,0 0-1 0 0,0 0 1 0 0,0 0-1 0 0,0 0 1 0 0,0 0-1 0 0,0 0 1 0 0,0 0-1 0 0,0 0 0 0 0,0 0 1 0 0,0 0-1 0 0,0 0 1 0 0,0-1-1 0 0,0 1 1 0 0,0 0-1 0 0,0 0 1 0 0,0 0-1 0 0,0 0 1 0 0,0 0-1 0 0,0 0 1 0 0,0 0-1 0 0,0 0 1 0 0,0 0-1 0 0,0 0 0 0 0,0 0 1 0 0,0 0-1 0 0,1 0 1 0 0,-1 0-1 0 0,0-1 1 0 0,0 1-1 0 0,0 0 1 0 0,0 0-1 0 0,0 0 1 0 0,0 0-1 0 0,0 0 1 0 0,0 0-1 0 0,-2 0-94 0 0,0-1 0 0 0,0 0 0 0 0,-1 1 0 0 0,1 0 0 0 0,0-1 1 0 0,0 1-1 0 0,-1 0 0 0 0,1 0 0 0 0,0 1 0 0 0,0-1 0 0 0,-1 0 0 0 0,1 1 0 0 0,0-1 0 0 0,0 1 0 0 0,0 0 0 0 0,-1 0 0 0 0,1-1 0 0 0,0 2 0 0 0,-2 0 1 0 0,-5 7-1833 0 0,2 1-94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16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2304 0 0,'-6'9'21363'0'0,"7"-8"-20269"0"0,6 0-789 0 0,-1 1 0 0 0,0-2 0 0 0,0 1 0 0 0,0-1 0 0 0,0 0-1 0 0,1 0 1 0 0,-1 0 0 0 0,7-2 0 0 0,19-1 61 0 0,-2 3-1270 0 0,34 5 0 0 0,-52-1-5458 0 0,-2 1-2107 0 0</inkml:trace>
  <inkml:trace contextRef="#ctx0" brushRef="#br0" timeOffset="1">166 260 11976 0 0,'0'0'1296'0'0,"10"0"-1296"0"0,2 0 1648 0 0,-2 0 303 0 0,5 0 57 0 0,1 0 8 0 0,-4-4-1360 0 0,4-2-272 0 0,5 2-64 0 0,1-5-6207 0 0,-6 9-1249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16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15696 0 0,'2'-1'4431'0'0,"11"-10"-2065"0"0,-10 7-1997 0 0,0 1 1 0 0,1 0-1 0 0,-1 1 0 0 0,1-1 0 0 0,0 1 1 0 0,0-1-1 0 0,0 1 0 0 0,0 0 1 0 0,0 0-1 0 0,1 1 0 0 0,4-2 1 0 0,-4 2-259 0 0,-1 0 1 0 0,1 0 0 0 0,1 0 0 0 0,-1 1 0 0 0,0-1 0 0 0,0 1 0 0 0,0 1 0 0 0,0-1 0 0 0,0 1 0 0 0,0-1 0 0 0,0 2 0 0 0,0-1-1 0 0,0 0 1 0 0,-1 1 0 0 0,1 0 0 0 0,5 3 0 0 0,12 8-50 0 0,-17-11-54 0 0,-1 0 0 0 0,0 1-1 0 0,1 0 1 0 0,-1 0 0 0 0,0 0 0 0 0,0 0 0 0 0,-1 0 0 0 0,1 1-1 0 0,-1 0 1 0 0,5 6 0 0 0,-5-6-56 0 0,-1 1-1 0 0,1 0 1 0 0,-1 0-1 0 0,0 0 1 0 0,0 1-1 0 0,-1-1 1 0 0,1 0-1 0 0,-1 1 1 0 0,0-1 0 0 0,0 10-1 0 0,-1 0-225 0 0,-1 1-1 0 0,-4 22 1 0 0,4-32-142 0 0,-1-1-1 0 0,0 1 0 0 0,0-1 1 0 0,0 1-1 0 0,0-1 1 0 0,-7 9-1 0 0,8-12-95 0 0,1-2 442 0 0,-1 1-1 0 0,1-1 0 0 0,-1 0 1 0 0,1 1-1 0 0,-1-1 1 0 0,1 1-1 0 0,-1-1 1 0 0,1 1-1 0 0,0-1 0 0 0,-1 1 1 0 0,1-1-1 0 0,0 1 1 0 0,-1-1-1 0 0,1 1 0 0 0,0 0 1 0 0,0-1-1 0 0,0 1 1 0 0,-1 0-1 0 0,3 0 116 0 0,-1-1-23 0 0,0 0 0 0 0,0 0-1 0 0,0 1 1 0 0,0-1 0 0 0,0 0 0 0 0,0 1 0 0 0,0-1-1 0 0,-1 1 1 0 0,1-1 0 0 0,0 1 0 0 0,0-1 0 0 0,0 1-1 0 0,0 0 1 0 0,1 1 0 0 0,1-1 123 0 0,0 0-23 0 0,-1-1 1 0 0,1 1-1 0 0,-1-1 0 0 0,1 1 0 0 0,-1 0 0 0 0,0 0 1 0 0,1 0-1 0 0,-1 0 0 0 0,0 0 0 0 0,0 0 0 0 0,0 1 1 0 0,0-1-1 0 0,0 1 0 0 0,0 0 0 0 0,0-1 0 0 0,2 4 1 0 0,-4-4-50 0 0,1 0 1 0 0,0 0 0 0 0,0 1 0 0 0,0-1 0 0 0,1 0 0 0 0,-1 0 0 0 0,0 0 0 0 0,0 0 0 0 0,1 0 0 0 0,0 0-1 0 0,0 0-32 0 0,-1 0 0 0 0,0-1-1 0 0,0 1 1 0 0,0 0-1 0 0,0 0 1 0 0,0-1-1 0 0,0 1 1 0 0,-1 0-1 0 0,1 0 1 0 0,0 0-1 0 0,0 0 1 0 0,-1 0-1 0 0,1 0 1 0 0,0 0 0 0 0,-1 0-1 0 0,1 1 1 0 0,0 1-1 0 0,0 4-14 0 0,1 0 1 0 0,-2 1-1 0 0,1-1 0 0 0,-1 0 0 0 0,0 0 1 0 0,0 1-1 0 0,-1-1 0 0 0,0 0 1 0 0,0 0-1 0 0,0 1 0 0 0,-1-1 0 0 0,-1 0 1 0 0,1-1-1 0 0,-1 1 0 0 0,0 0 0 0 0,0-1 1 0 0,-1 0-1 0 0,0 1 0 0 0,0-1 0 0 0,-1-1 1 0 0,1 1-1 0 0,-10 8 0 0 0,9-10-26 0 0,-1 1 0 0 0,0-1 0 0 0,0 0 0 0 0,0 0 0 0 0,0 0 0 0 0,-1-1 0 0 0,0 0 0 0 0,1-1 0 0 0,-1 1 0 0 0,0-1 0 0 0,0-1 0 0 0,0 1 0 0 0,-8 0 0 0 0,-30-2-795 0 0,20-1 230 0 0,23 1 419 0 0,0 0 0 0 0,0 0 0 0 0,0-1 0 0 0,0 1 0 0 0,0-1 0 0 0,0 1 0 0 0,0-1 0 0 0,0 0 0 0 0,0 0-1 0 0,-3-2 1 0 0,-6-2-1588 0 0,10 3 210 0 0,4-6-11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17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16783 0 0,'0'0'4030'0'0,"0"1"-3837"0"0,1-1 1 0 0,0 0 0 0 0,-1 0-1 0 0,1 0 1 0 0,0 0-1 0 0,-1 1 1 0 0,1-1 0 0 0,-1 0-1 0 0,1 1 1 0 0,-1-1 0 0 0,1 0-1 0 0,0 1 1 0 0,-1-1-1 0 0,0 1 1 0 0,1-1 0 0 0,-1 1-1 0 0,2 0 1 0 0,1 12 542 0 0,0 0 1 0 0,0 0-1 0 0,-1 0 0 0 0,0 14 1 0 0,0-12-786 0 0,-1 1 1 0 0,2-1-1 0 0,5 19 1 0 0,24 65 0 0 0,-30-92 77 0 0,1 0 1 0 0,1 0-1 0 0,-1 0 0 0 0,6 6 1 0 0,6 12-20 0 0,-11-18-21 0 0,-1-1 0 0 0,2 0 0 0 0,-1 0 0 0 0,1-1 0 0 0,0 1 0 0 0,0-1 0 0 0,8 7 0 0 0,-11-10 8 0 0,0-1 0 0 0,1 1 0 0 0,-1 0 1 0 0,0-1-1 0 0,1 1 0 0 0,-1-1 0 0 0,1 0 0 0 0,0 0 0 0 0,-1 0 0 0 0,1 0 0 0 0,0-1 0 0 0,0 1 0 0 0,-1-1 0 0 0,1 1 1 0 0,0-1-1 0 0,0 0 0 0 0,0 0 0 0 0,0 0 0 0 0,-1-1 0 0 0,1 1 0 0 0,5-2 0 0 0,1-1 14 0 0,-1-1-1 0 0,15-8 1 0 0,-21 11-8 0 0,1-1-1 0 0,-1 0 1 0 0,1 0 0 0 0,-1 0-1 0 0,0 0 1 0 0,1-1 0 0 0,-1 1-1 0 0,-1-1 1 0 0,1 1 0 0 0,0-1-1 0 0,2-5 1 0 0,5-6-3 0 0,-8 14 0 0 0,0-1 0 0 0,0 0 0 0 0,-1 0 0 0 0,1 0 0 0 0,0 0 0 0 0,-1 0 0 0 0,1 0 0 0 0,-1 0 0 0 0,1-1 0 0 0,-1 1 0 0 0,1 0 0 0 0,-1 0 0 0 0,0 0 0 0 0,0 0 0 0 0,1-1 0 0 0,-1 1 0 0 0,0-1 0 0 0,0-11-27 0 0,1-7 0 0 0,-1 19 38 0 0,-1 0-1 0 0,1 1 1 0 0,0-1 0 0 0,0 0-1 0 0,0 1 1 0 0,-1-1-1 0 0,1 1 1 0 0,0-1-1 0 0,-1 0 1 0 0,1 1-1 0 0,0-1 1 0 0,-1 1-1 0 0,1-1 1 0 0,-1 1-1 0 0,1-1 1 0 0,-1 1-1 0 0,1-1 1 0 0,-1 1-1 0 0,1 0 1 0 0,-1-1-1 0 0,1 1 1 0 0,-1-1-1 0 0,0 1 1 0 0,0 0-1 0 0,-11-6 414 0 0,0 2-388 0 0,7 3-31 0 0,0 0-1 0 0,0 1 1 0 0,-1 0-1 0 0,1 0 1 0 0,0 1-1 0 0,0-1 1 0 0,0 1-1 0 0,0 0 1 0 0,-1 0-1 0 0,1 1 1 0 0,1 0-1 0 0,-1-1 1 0 0,-8 6-1 0 0,-9 4-62 0 0,14-8-41 0 0,0 1 0 0 0,1 0 0 0 0,-1 0 0 0 0,1 1 0 0 0,-8 6 0 0 0,11-8-393 0 0,-4 3 602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12.0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199 85 6448 0 0,'0'0'498'0'0,"-4"-7"-308"0"0,1 3 1063 0 0,-1 0 0 0 0,1 1 0 0 0,-1-1 0 0 0,0 1 1 0 0,1 0-1 0 0,-1 0 0 0 0,0 0 0 0 0,-10-4 1651 0 0,12 5-1756 0 0,-1 0-942 0 0,1 0 0 0 0,-1 1 0 0 0,0-1 0 0 0,0 0 0 0 0,0 1-1 0 0,0 0 1 0 0,0 0 0 0 0,0 0 0 0 0,0 0 0 0 0,0 0 0 0 0,-1 0 0 0 0,1 1 0 0 0,0 0 0 0 0,0-1 0 0 0,-1 1 0 0 0,-4 1 0 0 0,-1 0-35 0 0,-1 0-1 0 0,1 0 1 0 0,0 1 0 0 0,-17 5-1 0 0,12-1-170 0 0,12-3 0 0 0,2-1 0 0 0,-6 7 0 0 0,-1 6-30 0 0,7-10 12 0 0,1-2 6 0 0,-1 1 9 0 0,1 1-1 0 0,-1 0 1 0 0,1-1-1 0 0,-1 1 1 0 0,2-1-1 0 0,-1 1 0 0 0,0-1 1 0 0,1 0-1 0 0,0 0 1 0 0,0 1-1 0 0,0-1 1 0 0,0 0-1 0 0,4 4 1 0 0,-1-2-20 0 0,0-1 0 0 0,0 0 1 0 0,0 0-1 0 0,1 0 0 0 0,0 0 1 0 0,0-1-1 0 0,9 5 1 0 0,24 17 259 0 0,8 5-438 0 0,-10-13 100 0 0,-17-8 105 0 0,23 14 1 0 0,-16-6 17 0 0,-12-9-11 0 0,-1 1 0 0 0,0 0 0 0 0,13 14 0 0 0,-26-23-11 0 0,17 17 60 0 0,19 24 0 0 0,-32-35-46 0 0,-1-1 1 0 0,1 1 0 0 0,-2 0 0 0 0,1 0-1 0 0,-1 0 1 0 0,0 0 0 0 0,-1 1-1 0 0,3 7 1 0 0,-4-11-8 0 0,-1 6-1 0 0,-12 12-7 0 0,11-20 1 0 0,-1-1 0 0 0,1 0 0 0 0,0 0 0 0 0,-1 0 0 0 0,1 0 0 0 0,0 0 0 0 0,-1 0 0 0 0,1 0 0 0 0,-1 0 0 0 0,0-1 0 0 0,1 1 0 0 0,-1-1 0 0 0,0 1 0 0 0,1-1 0 0 0,-1 1 0 0 0,0-1 0 0 0,-3 0 0 0 0,2 0 0 0 0,-1 1 0 0 0,0-1 0 0 0,0-1 0 0 0,0 1 0 0 0,1 0 0 0 0,-6-2 0 0 0,0-2-3 0 0,0 1-1 0 0,1-2 1 0 0,0 1-1 0 0,0-1 1 0 0,0 0 0 0 0,0-1-1 0 0,1 0 1 0 0,-13-13-1 0 0,15 14 4 0 0,1 0 1 0 0,-1-1-1 0 0,1 1 0 0 0,1-1 0 0 0,-1 0 0 0 0,1-1 0 0 0,0 1 0 0 0,0 0 0 0 0,1-1 1 0 0,0 1-1 0 0,0-1 0 0 0,-1-10 0 0 0,2 9 1 0 0,0 0 0 0 0,0-1 0 0 0,1 1 0 0 0,0 0 0 0 0,1 0 0 0 0,0 0 0 0 0,0 0 0 0 0,1 0-1 0 0,0 0 1 0 0,0 0 0 0 0,0 1 0 0 0,1-1 0 0 0,6-10 0 0 0,-1 5 243 0 0,1 2 1 0 0,0-1-1 0 0,0 1 0 0 0,1 0 0 0 0,1 1 1 0 0,15-12-1 0 0,-7 6-39 0 0,-11 9-166 0 0,1 0 1 0 0,0 1 0 0 0,17-9-1 0 0,-20 12-38 0 0,-1 1 0 0 0,1-1 0 0 0,0 1-1 0 0,0 1 1 0 0,-1-1 0 0 0,1 1 0 0 0,0 0-1 0 0,8 0 1 0 0,18-5-1 0 0,-32 6 0 0 0,1-1 0 0 0,0 1 0 0 0,-1 0 0 0 0,1 0 0 0 0,0 0 0 0 0,0 0 0 0 0,-1 0 0 0 0,1 0 0 0 0,0 0 0 0 0,-1 0 0 0 0,1 0 0 0 0,0 1 0 0 0,0-1 0 0 0,-1 0 0 0 0,1 0 0 0 0,0 1 0 0 0,-1-1 0 0 0,1 0 0 0 0,0 1 0 0 0,-1-1 0 0 0,1 0 0 0 0,-1 1 0 0 0,1-1 0 0 0,-1 1 0 0 0,1-1 0 0 0,-1 1 0 0 0,1 0 0 0 0,-1-1 0 0 0,1 2 0 0 0,0 0 0 0 0,2 0 0 0 0,10 16 0 0 0,-10-13 0 0 0,0 0 0 0 0,0 0 0 0 0,-1 0 0 0 0,0 1 0 0 0,0-1 0 0 0,0 1 0 0 0,0 7 0 0 0,4 41 0 0 0,-6-39 0 0 0,2 0 0 0 0,3 21 0 0 0,1-9 0 0 0,-2-10 0 0 0,0 0 0 0 0,2 0 0 0 0,7 18 0 0 0,-11-32 0 0 0,1 6 0 0 0,1-1 0 0 0,1 1 0 0 0,0-1 0 0 0,8 11 0 0 0,2-3 0 0 0,-11-10 0 0 0,1 0 0 0 0,0-1 0 0 0,0 1 0 0 0,12 8 0 0 0,-15-13 0 0 0,0 0 0 0 0,0 0 0 0 0,1 0 0 0 0,-1 0 0 0 0,0 0 0 0 0,0-1 0 0 0,0 1 0 0 0,0 0 0 0 0,1-1 0 0 0,-1 0 0 0 0,0 0 0 0 0,1 1 0 0 0,-1-1 0 0 0,0-1 0 0 0,0 1 0 0 0,1 0 0 0 0,-1 0 0 0 0,0-1 0 0 0,0 0 0 0 0,5-1 0 0 0,11-4 0 0 0,-12 4 0 0 0,1-1 0 0 0,0 1 0 0 0,0-1 0 0 0,-1 0 0 0 0,10-8 0 0 0,3-1 0 0 0,-15 10 0 0 0,0 0 0 0 0,-1 0 0 0 0,0-1 0 0 0,1 0 0 0 0,-1 1 0 0 0,0-1 0 0 0,0 0 0 0 0,0 0 0 0 0,0-1 0 0 0,-1 1 0 0 0,3-5 0 0 0,2-4 203 0 0,-1 1 1 0 0,0-1-1 0 0,-1 0 0 0 0,-1 0 0 0 0,0-1 0 0 0,-1 1 1 0 0,0-1-1 0 0,-1 0 0 0 0,2-20 0 0 0,-4 20-193 0 0,0 3-9 0 0,0 0 0 0 0,0 0-1 0 0,-1 0 1 0 0,0 0 0 0 0,0 1 0 0 0,-1-1-1 0 0,-5-12 1 0 0,2 8-1 0 0,-1 0 0 0 0,-1 1 0 0 0,0-1 0 0 0,-1 2 0 0 0,0-1 0 0 0,-1 1 0 0 0,-1 0 0 0 0,1 1 0 0 0,-22-19 0 0 0,23 23 0 0 0,-8-6 0 0 0,-31-19 0 0 0,41 29 0 0 0,0 0 0 0 0,0 1 0 0 0,0-1 0 0 0,0 1 0 0 0,0 0 0 0 0,-1 1 0 0 0,1-1 0 0 0,-1 1 0 0 0,-11 0 0 0 0,9 1-93 0 0,0 0 0 0 0,0 1 1 0 0,0 0-1 0 0,-9 2 0 0 0,15-2-38 0 0,1 0-1 0 0,-1-1 1 0 0,1 1-1 0 0,-1 0 1 0 0,1 1 0 0 0,-1-1-1 0 0,1 0 1 0 0,0 1-1 0 0,0-1 1 0 0,0 1 0 0 0,0 0-1 0 0,0 0 1 0 0,0 0-1 0 0,0 0 1 0 0,0 0 0 0 0,1 0-1 0 0,-3 5 1 0 0,3-6-50 0 0,-1 2-295 0 0,1-1 0 0 0,0 1 0 0 0,0 0 1 0 0,0 0-1 0 0,0 0 0 0 0,0 3 0 0 0,0 10-8054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1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40 16416 0 0,'0'0'1483'0'0,"-1"2"-1220"0"0,-1 3-171 0 0,0 0-1 0 0,0 1 0 0 0,1-1 1 0 0,-1 1-1 0 0,0 10 1 0 0,-1 6 1490 0 0,3-17-1230 0 0,0-1 0 0 0,0 1 0 0 0,0-1 1 0 0,0 0-1 0 0,1 1 0 0 0,0-1 0 0 0,1 5 1 0 0,2 12 285 0 0,-1-8-452 0 0,0 1 1 0 0,0-1 0 0 0,1 0-1 0 0,1-1 1 0 0,0 1 0 0 0,11 17-1 0 0,-6-13-55 0 0,23 28 0 0 0,-17-25 7 0 0,-13-17-134 0 0,-1 1 0 0 0,1-1-1 0 0,0 0 1 0 0,1 0 0 0 0,-1 0 0 0 0,0-1-1 0 0,1 1 1 0 0,-1-1 0 0 0,1 0 0 0 0,0 0-1 0 0,0 0 1 0 0,0 0 0 0 0,0-1-1 0 0,0 1 1 0 0,0-1 0 0 0,0 0 0 0 0,0-1-1 0 0,1 1 1 0 0,-1-1 0 0 0,0 1 0 0 0,0-1-1 0 0,1 0 1 0 0,-1-1 0 0 0,0 1 0 0 0,1-1-1 0 0,-1 0 1 0 0,0 0 0 0 0,0 0-1 0 0,6-3 1 0 0,-5 1 13 0 0,0 0 1 0 0,-1-1-1 0 0,1 1 0 0 0,-1-1 1 0 0,0 0-1 0 0,0 0 0 0 0,0 0 0 0 0,-1-1 1 0 0,1 1-1 0 0,-1-1 0 0 0,0 0 0 0 0,0 0 1 0 0,-1 0-1 0 0,0 0 0 0 0,0 0 1 0 0,0-1-1 0 0,2-7 0 0 0,0-5 235 0 0,-1 0-1 0 0,-1-1 0 0 0,0 1 1 0 0,-1-20-1 0 0,-2 31-120 0 0,1 0-1 0 0,-2 0 0 0 0,1 0 1 0 0,-1 0-1 0 0,-4-13 0 0 0,-3-9 497 0 0,7 22-568 0 0,-1 1 0 0 0,1 0 0 0 0,-1 0 0 0 0,0 0 0 0 0,-1 0 0 0 0,1 0 0 0 0,-1 1-1 0 0,0-1 1 0 0,-1 1 0 0 0,1 0 0 0 0,-1 0 0 0 0,0 1 0 0 0,0 0 0 0 0,-1 0 0 0 0,1 0-1 0 0,-1 0 1 0 0,0 1 0 0 0,-10-5 0 0 0,12 6-40 0 0,0 1-1 0 0,0 0 1 0 0,-1 0-1 0 0,1 0 1 0 0,0 0-1 0 0,0 1 1 0 0,0 0 0 0 0,-1 0-1 0 0,1 0 1 0 0,0 0-1 0 0,-1 1 1 0 0,1-1-1 0 0,-7 3 1 0 0,7-2-202 0 0,1 0 1 0 0,0 0-1 0 0,0 1 1 0 0,0-1-1 0 0,0 1 1 0 0,1-1-1 0 0,-1 1 1 0 0,0 0-1 0 0,1 0 1 0 0,-1 0-1 0 0,1 0 1 0 0,-1 1-1 0 0,1-1 1 0 0,0 1-1 0 0,0-1 1 0 0,0 1-1 0 0,-2 5 1 0 0,3-7-654 0 0,1 2-639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17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20383 0 0,'0'0'1560'0'0,"0"1"-1068"0"0,-10 18-304 0 0,9-15-55 0 0,0-1 0 0 0,0 1 0 0 0,0 0 0 0 0,0 0 0 0 0,0 0-1 0 0,1-1 1 0 0,-1 1 0 0 0,1 0 0 0 0,0 0 0 0 0,0 0 0 0 0,1 0 0 0 0,-1 0-1 0 0,1 0 1 0 0,0-1 0 0 0,0 1 0 0 0,0 0 0 0 0,0-1 0 0 0,1 1 0 0 0,0 0-1 0 0,2 3 1 0 0,-1-2-100 0 0,-1 0 1 0 0,2-1-1 0 0,-1 1 0 0 0,1-1 0 0 0,-1 1 0 0 0,1-1 0 0 0,0 0 0 0 0,1-1 0 0 0,-1 1 0 0 0,1-1 0 0 0,-1 0 0 0 0,1 0 0 0 0,6 2 1 0 0,-9-4-40 0 0,0 0 1 0 0,0-1 0 0 0,1 0 0 0 0,-1 1 0 0 0,0-1-1 0 0,1 0 1 0 0,-1 0 0 0 0,0 0 0 0 0,5-1 0 0 0,5 0-11 0 0,-9 1 0 0 0,-1 0 0 0 0,1 0 0 0 0,-1 0 0 0 0,1 0 0 0 0,-1-1 0 0 0,1 1 0 0 0,-1-1 0 0 0,4 0 0 0 0,-5 0 80 0 0,1 0 0 0 0,-1 0 1 0 0,0-1-1 0 0,1 1 1 0 0,-1 0-1 0 0,0 0 1 0 0,0 0-1 0 0,0-1 1 0 0,0 1-1 0 0,0-1 1 0 0,0 1-1 0 0,0-1 1 0 0,1-2-1 0 0,-1 3-28 0 0,0-1 0 0 0,0 0 0 0 0,-1 0 0 0 0,1 1 0 0 0,0-1 0 0 0,-1 0 0 0 0,1 0 0 0 0,-1 0 1 0 0,1 0-1 0 0,-1 0 0 0 0,0 0 0 0 0,0 0 0 0 0,0 0 0 0 0,0 0 0 0 0,0 0 0 0 0,-1 0 0 0 0,1 0 0 0 0,0 0 0 0 0,-1 1 0 0 0,0-1 0 0 0,1 0 0 0 0,-1 0 0 0 0,0 0 0 0 0,0 0 0 0 0,0 1 0 0 0,0-1 0 0 0,0 0 0 0 0,0 1 0 0 0,-1-1 0 0 0,1 1 0 0 0,0 0 0 0 0,-1-1 0 0 0,-1-1 0 0 0,1 2-91 0 0,0 0-1 0 0,1 0 0 0 0,-1 0 0 0 0,0 0 0 0 0,1 0 0 0 0,-1 0 0 0 0,0 0 0 0 0,0 0 0 0 0,0 1 0 0 0,0-1 0 0 0,0 1 0 0 0,0-1 0 0 0,0 1 0 0 0,1 0 0 0 0,-1 0 0 0 0,0 0 0 0 0,0 0 0 0 0,0 0 0 0 0,0 0 0 0 0,0 0 0 0 0,0 1 0 0 0,0-1 0 0 0,0 1 1 0 0,0-1-1 0 0,0 1 0 0 0,0 0 0 0 0,0 0 0 0 0,1 0 0 0 0,-1 0 0 0 0,0 0 0 0 0,1 0 0 0 0,-3 2 0 0 0,-8 7-1915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18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4608 0 0,'0'0'208'0'0,"-2"1"-9"0"0,-21 17 12736 0 0,5 4-5288 0 0,15-16-6924 0 0,-1 0 1 0 0,1 1 0 0 0,0-1 0 0 0,1 1-1 0 0,-4 13 1 0 0,4-5-1342 0 0,0-1 0 0 0,0 1 0 0 0,2 25 0 0 0,2-3 2406 0 0,1-17-1708 0 0,0 1 0 0 0,11 32-1 0 0,19 40 67 0 0,-28-79-127 0 0,6 12-78 0 0,0 0 0 0 0,2-1 1 0 0,0-1-1 0 0,2 0 0 0 0,1 0 0 0 0,33 37 0 0 0,-44-55-130 0 0,1 0 0 0 0,0 0 0 0 0,0-1 0 0 0,1 0-1 0 0,-1 0 1 0 0,1 0 0 0 0,0-1 0 0 0,0 0 0 0 0,1-1 0 0 0,-1 0 0 0 0,1 0-1 0 0,0 0 1 0 0,15 3 0 0 0,4-5-1203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18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13 11664 0 0,'0'0'2625'0'0,"-2"-1"-1092"0"0,0-1-1055 0 0,-1 1 0 0 0,-1-1-1 0 0,1 1 1 0 0,0 0 0 0 0,0 0 0 0 0,0 0-1 0 0,-1 0 1 0 0,1 1 0 0 0,0-1-1 0 0,-1 1 1 0 0,1 0 0 0 0,0 0 0 0 0,-1 0-1 0 0,1 1 1 0 0,0-1 0 0 0,-1 1 0 0 0,-4 1-1 0 0,-8 2 441 0 0,1 1-1 0 0,-22 9 1 0 0,26-9-784 0 0,1 1 0 0 0,-13 10 1 0 0,2-2-105 0 0,20-13-30 0 0,0 0 0 0 0,0-1 0 0 0,0 1 0 0 0,0 0 0 0 0,0-1 0 0 0,1 1 0 0 0,-1 0-1 0 0,0 0 1 0 0,0 0 0 0 0,0-1 0 0 0,0 3 0 0 0,2 2-7 0 0,-1-4 2 0 0,0 2-25 0 0,1 0 0 0 0,0 0 1 0 0,0 1-1 0 0,0-1 1 0 0,0 0-1 0 0,0 0 0 0 0,1 0 1 0 0,-1-1-1 0 0,1 1 0 0 0,0 0 1 0 0,0 0-1 0 0,0-1 0 0 0,0 1 1 0 0,0-1-1 0 0,5 4 0 0 0,12 8-118 0 0,39 20 0 0 0,-9-10 120 0 0,-38-18 14 0 0,0 1 0 0 0,0-1 0 0 0,18 18 1 0 0,-12-11 20 0 0,-14-10 5 0 0,0 0 0 0 0,0 1 0 0 0,0-1-1 0 0,-1 0 1 0 0,1 1 0 0 0,-1 0 0 0 0,0 0 0 0 0,0-1-1 0 0,0 1 1 0 0,-1 0 0 0 0,1 1 0 0 0,-1-1 0 0 0,0 0-1 0 0,0 0 1 0 0,0 1 0 0 0,-1-1 0 0 0,0 0 0 0 0,1 1-1 0 0,-2 7 1 0 0,-1 0 12 0 0,2-6 0 0 0,-1-1 1 0 0,0 1 0 0 0,0 0-1 0 0,0-1 1 0 0,-1 1-1 0 0,0-1 1 0 0,-4 10-1 0 0,5-13-17 0 0,-1 0 0 0 0,1 1-1 0 0,-1-1 1 0 0,1 0 0 0 0,-1 0-1 0 0,0 0 1 0 0,0 0-1 0 0,0 0 1 0 0,0 0 0 0 0,0 0-1 0 0,0-1 1 0 0,0 1 0 0 0,-1-1-1 0 0,1 0 1 0 0,-1 1 0 0 0,1-1-1 0 0,-5 1 1 0 0,-5 2-15 0 0,11-3-3 0 0,0-1-1 0 0,-1 1 0 0 0,1-1 0 0 0,0 1 1 0 0,0-1-1 0 0,-1 1 0 0 0,1-1 1 0 0,0 0-1 0 0,-1 0 0 0 0,1 0 1 0 0,0 0-1 0 0,-1 0 0 0 0,1 0 0 0 0,0 0 1 0 0,-1 0-1 0 0,1 0 0 0 0,0-1 1 0 0,-1 1-1 0 0,1 0 0 0 0,0-1 1 0 0,-2 0-1 0 0,-9-3-869 0 0,11 4 854 0 0,1 0 0 0 0,-1 0 1 0 0,1 0-1 0 0,-1 0 0 0 0,0 0 1 0 0,1-1-1 0 0,-1 1 0 0 0,1 0 1 0 0,-1 0-1 0 0,1-1 0 0 0,-1 1 1 0 0,1 0-1 0 0,-1-1 0 0 0,1 1 1 0 0,-1 0-1 0 0,1-1 0 0 0,-1 1 1 0 0,0-1-1 0 0,0 0-127 0 0,1 0 1 0 0,-1 0 0 0 0,0 0-1 0 0,1 0 1 0 0,-1 0-1 0 0,1 0 1 0 0,-1 0 0 0 0,1 0-1 0 0,0 0 1 0 0,-1 0-1 0 0,1 0 1 0 0,0-1 0 0 0,0 1-1 0 0,0 0 1 0 0,-1 0-1 0 0,2-2 1 0 0,-1-10-2134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19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5984 0 0,'1'2'9476'0'0,"2"8"-7424"0"0,1 1 0 0 0,-1 0 0 0 0,2 16 1 0 0,11 29-149 0 0,-1 11-1894 0 0,-12-56 81 0 0,1 0-1 0 0,0-1 1 0 0,0 0-1 0 0,1 0 1 0 0,1 0 0 0 0,-1-1-1 0 0,2 1 1 0 0,-1-1-1 0 0,1-1 1 0 0,0 1-1 0 0,14 11 1 0 0,-20-19 149 0 0,10 0 108 0 0,-10-1-350 0 0,0 1-1 0 0,0-1 1 0 0,0 0 0 0 0,0 0 0 0 0,1 0-1 0 0,-1 0 1 0 0,0 0 0 0 0,0 0-1 0 0,0 0 1 0 0,1-1 0 0 0,-1 1 0 0 0,0 0-1 0 0,0-1 1 0 0,0 1 0 0 0,0-1-1 0 0,0 1 1 0 0,0-1 0 0 0,0 1 0 0 0,0-1-1 0 0,0 0 1 0 0,0 1 0 0 0,0-1-1 0 0,1-1 1 0 0,1-1-91 0 0,1-1 0 0 0,-1 0 0 0 0,0 0 0 0 0,0 0 0 0 0,0 0 1 0 0,0-1-1 0 0,-1 1 0 0 0,0-1 0 0 0,1 1 0 0 0,-2-1 0 0 0,1 0 0 0 0,-1 0 0 0 0,1 0 0 0 0,-2 0 0 0 0,1 0 0 0 0,0-7 0 0 0,5-79 93 0 0,-7 66 0 0 0,-2 0 0 0 0,-5-25 0 0 0,5 29 0 0 0,2 12 36 0 0,3 20 64 0 0,0-1 0 0 0,1 1 0 0 0,0-1 0 0 0,0 1 0 0 0,1-1-1 0 0,7 14 1 0 0,-8-18-205 0 0,1 2 38 0 0,10 23-934 0 0,26 43-1 0 0,-12-23-2763 0 0,-19-40 2010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19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9216 0 0,'0'0'1248'0'0,"0"2"325"0"0,1 5-362 0 0,0-1 1 0 0,1 0-1 0 0,-1 0 0 0 0,5 11 1 0 0,4 15 1231 0 0,2 16-512 0 0,-2-11-1050 0 0,-4-16-529 0 0,0 0 0 0 0,2-1 0 0 0,16 32 1 0 0,-15-34-229 0 0,0 8 29 0 0,3 4 90 0 0,-11-29 6 0 0,6-10-98 0 0,-6 8-145 0 0,0 1 0 0 0,0-1 0 0 0,-1 0 0 0 0,1 1 0 0 0,0-1 0 0 0,-1 0 1 0 0,1 0-1 0 0,-1 0 0 0 0,1 0 0 0 0,-1 0 0 0 0,1-1 0 0 0,21-111 285 0 0,-11 47-267 0 0,-2 8 221 0 0,-9 56 259 0 0,2 2-493 0 0,-1 0-1 0 0,0 0 1 0 0,0 1-1 0 0,1-1 1 0 0,-1 0-1 0 0,0 1 1 0 0,0-1-1 0 0,0 1 1 0 0,0 0-1 0 0,0-1 1 0 0,0 1-1 0 0,0 0 1 0 0,0-1-1 0 0,0 1 1 0 0,1 2-1 0 0,15 17 190 0 0,-4-3-112 0 0,-10-15-82 0 0,-1 1-1 0 0,0 0 1 0 0,0-1-1 0 0,0 1 0 0 0,0 0 1 0 0,2 5-1 0 0,-2-5 1 0 0,-1 1 0 0 0,1-1-1 0 0,0 0 1 0 0,0 0 0 0 0,4 4-1 0 0,16 21 6 0 0,-1-10 42 0 0,-11-14-53 0 0,2-3 1 0 0,-8-4 3 0 0,-3 2 2 0 0,3-1 23 0 0,0 0-1 0 0,-1-1 1 0 0,1 0 0 0 0,-1 1 0 0 0,1-1-1 0 0,-1-1 1 0 0,4-4 0 0 0,-5 5-14 0 0,1 1 1 0 0,-1-1 0 0 0,1 0 0 0 0,0 1-1 0 0,0-1 1 0 0,0 1 0 0 0,0 0 0 0 0,0 0-1 0 0,1 0 1 0 0,-1 0 0 0 0,7-2-1 0 0,0 2-6 0 0,0 1 0 0 0,1 0 0 0 0,13 1-1 0 0,-17 0-61 0 0,-6 1 46 0 0,1-1-1 0 0,0 0 1 0 0,0 1 0 0 0,-1 0 0 0 0,1-1 0 0 0,-1 1 0 0 0,1 0-1 0 0,0 0 1 0 0,-1 0 0 0 0,1 0 0 0 0,-1 0 0 0 0,0 0 0 0 0,1 0-1 0 0,-1 0 1 0 0,0 1 0 0 0,0-1 0 0 0,0 1 0 0 0,0-1 0 0 0,1 2-1 0 0,3 3-3 0 0,14 21-388 0 0,-16-22 220 0 0,0 0 1 0 0,1 0 0 0 0,0-1 0 0 0,5 6 0 0 0,8 2-2136 0 0,-1 1-6417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20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261 526 19351 0 0,'0'0'886'0'0,"-3"-2"-21"0"0,-7-4-597 0 0,-2-3-46 0 0,-1 2 1 0 0,0 0-1 0 0,-1 0 1 0 0,-18-6-1 0 0,-6 0 1771 0 0,28 9-1450 0 0,0 0 1 0 0,-1 1-1 0 0,1 0 1 0 0,-1 0 0 0 0,-19-1-1 0 0,28 4-531 0 0,1 0-1 0 0,-1 0 0 0 0,1 1 1 0 0,-1-1-1 0 0,1 0 0 0 0,-1 1 0 0 0,1-1 1 0 0,-1 0-1 0 0,1 1 0 0 0,-1 0 1 0 0,1-1-1 0 0,0 1 0 0 0,-1 0 0 0 0,1 0 1 0 0,0 0-1 0 0,0 0 0 0 0,-1 0 1 0 0,0 1-1 0 0,0 1 17 0 0,1-1 0 0 0,-1 0 0 0 0,1 1 1 0 0,-1-1-1 0 0,1 1 0 0 0,0-1 0 0 0,0 1 0 0 0,0-1 1 0 0,0 5-1 0 0,0-1 11 0 0,0 0 0 0 0,0 0 0 0 0,1 0 0 0 0,0 0-1 0 0,1 0 1 0 0,-1 0 0 0 0,1 0 0 0 0,2 9 0 0 0,-3-14-39 0 0,5 14-139 0 0,0 0-1 0 0,0 0 1 0 0,2-1-1 0 0,8 15 1 0 0,-13-25 93 0 0,1 0 0 0 0,0 0 0 0 0,0-1-1 0 0,0 1 1 0 0,1-1 0 0 0,-1 1 0 0 0,1-1 0 0 0,0 0 0 0 0,0 0-1 0 0,0-1 1 0 0,0 1 0 0 0,0-1 0 0 0,1 0 0 0 0,-1 0 0 0 0,1 0-1 0 0,0-1 1 0 0,8 2 0 0 0,-10-3 10 0 0,0 0 0 0 0,0 1 0 0 0,1-2-1 0 0,-1 1 1 0 0,0 0 0 0 0,0-1 0 0 0,1 0-1 0 0,-1 1 1 0 0,0-1 0 0 0,0 0 0 0 0,0-1 0 0 0,0 1-1 0 0,0-1 1 0 0,0 1 0 0 0,-1-1 0 0 0,1 0 0 0 0,0 0-1 0 0,-1 0 1 0 0,1 0 0 0 0,-1 0 0 0 0,0-1 0 0 0,0 1-1 0 0,0-1 1 0 0,0 1 0 0 0,0-1 0 0 0,-1 0 0 0 0,1 0-1 0 0,-1 0 1 0 0,1 0 0 0 0,-1 0 0 0 0,0 0-1 0 0,0 0 1 0 0,-1 0 0 0 0,1 0 0 0 0,-1-1 0 0 0,1 1-1 0 0,-1-4 1 0 0,-10-63-81 0 0,10 67 111 0 0,-1 0 1 0 0,1 1-1 0 0,0-1 0 0 0,-1 1 1 0 0,0-1-1 0 0,0 1 0 0 0,0-1 1 0 0,0 1-1 0 0,-2-5 1 0 0,-5-11-14 0 0,8 9 9 0 0,2 7 3 0 0,0 0 1 0 0,-1 0 0 0 0,1 0-1 0 0,0 0 1 0 0,0 1 0 0 0,0-1-1 0 0,1 0 1 0 0,-1 1 0 0 0,0 0 0 0 0,1-1-1 0 0,-1 1 1 0 0,1 0 0 0 0,-1 0-1 0 0,1 0 1 0 0,0 1 0 0 0,3-2-1 0 0,-3 1 5 0 0,1 0-1 0 0,0 0 1 0 0,0-1-1 0 0,0 0 0 0 0,-1 1 1 0 0,6-5-1 0 0,10-7 1 0 0,6-6 83 0 0,-5 4 33 0 0,-17 13-111 0 0,0 0 1 0 0,0 0-1 0 0,0 0 1 0 0,-1 0-1 0 0,1 0 1 0 0,-1-1-1 0 0,1 1 1 0 0,2-4-1 0 0,-3 2-3 0 0,1 1 0 0 0,-1-1 0 0 0,0 0 0 0 0,0 1 0 0 0,0-1 0 0 0,0 0 0 0 0,-1 0 0 0 0,1-1 0 0 0,-1 1 0 0 0,0 0 0 0 0,0 0 0 0 0,-1 0 0 0 0,1-6 0 0 0,0-7 0 0 0,-1 15 0 0 0,1 0 0 0 0,-1-1 0 0 0,0 1 0 0 0,0-1 0 0 0,0 1 0 0 0,-1-1 0 0 0,1 1 0 0 0,0-1 0 0 0,-1 1 0 0 0,0-1 0 0 0,0 1 0 0 0,1 0 0 0 0,-1-1 0 0 0,-3-3 0 0 0,-13-29 0 0 0,11 23 0 0 0,1 0 0 0 0,-14-19 0 0 0,12 21 1 0 0,1-1-1 0 0,0 0 1 0 0,1-1-1 0 0,-4-12 0 0 0,3 8 135 0 0,-13-22 0 0 0,0-4 364 0 0,18 41 154 0 0,2 13-578 0 0,0 0 0 0 0,1 1-1 0 0,0-1 1 0 0,1 0 0 0 0,5 16 0 0 0,-3-13-68 0 0,0-2-7 0 0,0-1 0 0 0,1 0 0 0 0,0 0 0 0 0,11 14 0 0 0,1 3 0 0 0,2 6 0 0 0,29 52 0 0 0,0 16 0 0 0,-16-38-5 0 0,28 80-1 0 0,4 35-1395 0 0,-44-128-2784 0 0,-16-29-3913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20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12896 0 0,'0'0'5161'0'0,"3"-1"-3072"0"0,13-8-445 0 0,0 1 0 0 0,35-11-1 0 0,-8 3-622 0 0,-14 6-762 0 0,38-8 1 0 0,-31 10-986 0 0,-10 3 130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21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6 23615 0 0,'-4'2'58'0'0,"3"-1"39"0"0,0 0 0 0 0,0 0 0 0 0,0 0 0 0 0,-1-1-1 0 0,1 1 1 0 0,-1 0 0 0 0,1-1 0 0 0,0 1 0 0 0,-1-1 0 0 0,1 1 0 0 0,-1-1-1 0 0,1 0 1 0 0,-1 0 0 0 0,1 0 0 0 0,-1 1 0 0 0,1-1 0 0 0,-3-1 0 0 0,-12 0 362 0 0,14 1-429 0 0,0 0-1 0 0,0 0 0 0 0,0-1 1 0 0,0 1-1 0 0,1 0 0 0 0,-1-1 1 0 0,0 1-1 0 0,0-1 1 0 0,1 1-1 0 0,-3-2 0 0 0,0 0 93 0 0,0 1 0 0 0,0 0 0 0 0,0 0 0 0 0,0 0 0 0 0,-5 0 0 0 0,-6-1 406 0 0,12 2-406 0 0,0 0-1 0 0,-1 0 1 0 0,1 0-1 0 0,-1 0 1 0 0,1 1 0 0 0,0 0-1 0 0,0-1 1 0 0,-1 1-1 0 0,1 0 1 0 0,0 1-1 0 0,0-1 1 0 0,0 1 0 0 0,0-1-1 0 0,0 1 1 0 0,0 0-1 0 0,-2 2 1 0 0,-9 11 65 0 0,12-10-194 0 0,1 0 12 0 0,-85 212-1186 0 0,60-152 554 0 0,22-57 441 0 0,0 0 0 0 0,0 1-1 0 0,-1-1 1 0 0,0-1 0 0 0,-7 10 0 0 0,4-8-228 0 0,1 1 1 0 0,-7 15 0 0 0,13-25 403 0 0,1 1 0 0 0,-1 0 0 0 0,1-1 0 0 0,-1 1 0 0 0,1 0 0 0 0,0 0 0 0 0,-1-1 0 0 0,1 1 0 0 0,0 0 0 0 0,0 0 1 0 0,0 0-1 0 0,-1-1 0 0 0,1 1 0 0 0,0 0 0 0 0,0 1 0 0 0,1-2 5 0 0,0 1 1 0 0,-1-1-1 0 0,1 1 1 0 0,0-1-1 0 0,-1 0 1 0 0,1 1-1 0 0,0-1 0 0 0,-1 0 1 0 0,1 0-1 0 0,0 1 1 0 0,0-1-1 0 0,-1 0 1 0 0,1 0-1 0 0,1 0 1 0 0,6 1-37 0 0,-5 0 52 0 0,1-1 0 0 0,-1 0-1 0 0,1 0 1 0 0,-1 0 0 0 0,0 0 0 0 0,1-1 0 0 0,5-1-1 0 0,13-1 112 0 0,-6 0 125 0 0,26-7 0 0 0,0 0 270 0 0,42-10 225 0 0,-27 9-381 0 0,-35 6-323 0 0,1 0-1 0 0,-1 2 1 0 0,26 0 0 0 0,-26 3-49 0 0,10 1-535 0 0,-12-3-2578 0 0,-9-1 1125 0 0</inkml:trace>
  <inkml:trace contextRef="#ctx0" brushRef="#br0" timeOffset="1">42 110 16727 0 0,'0'0'1514'0'0,"2"-1"-1082"0"0,1-1-78 0 0,1 1 0 0 0,0 0 0 0 0,-1 0 0 0 0,1 0 0 0 0,0 1 1 0 0,0-1-1 0 0,0 1 0 0 0,0 0 0 0 0,0 0 0 0 0,0 0 0 0 0,0 0 0 0 0,0 1 0 0 0,0 0 1 0 0,0-1-1 0 0,5 3 0 0 0,2 1 336 0 0,0 1 0 0 0,0 0 0 0 0,19 12 0 0 0,-24-13-530 0 0,0 1-1 0 0,0 0 0 0 0,-1 0 1 0 0,0 0-1 0 0,0 0 1 0 0,0 1-1 0 0,5 8 0 0 0,14 17 210 0 0,-11-15-291 0 0,0 1-1 0 0,-1 0 1 0 0,-1 1-1 0 0,-1 0 1 0 0,14 34-1 0 0,29 103 34 0 0,-36-73-158 0 0,-7-31-770 0 0,-9-47 585 0 0,0 1 0 0 0,0-1 0 0 0,-1 0 0 0 0,0 1 0 0 0,0 4 0 0 0,-4 11-7572 0 0,-1-9-495 0 0</inkml:trace>
  <inkml:trace contextRef="#ctx0" brushRef="#br0" timeOffset="2">744 114 19087 0 0,'0'0'1872'0'0,"0"14"-1672"0"0,0 1-200 0 0,6-1 0 0 0,-1 4 0 0 0,-1 2 608 0 0,-4-1 72 0 0,6-1 24 0 0,0 2 0 0 0,4-1-568 0 0,-10-5-136 0 0,6 4 0 0 0,4 1 0 0 0,-4-5-976 0 0,-6-4-224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21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12928 0 0,'0'0'1172'0'0,"1"2"-967"0"0,1 2-194 0 0,-1-1 1 0 0,1-1-1 0 0,0 1 1 0 0,0 0 0 0 0,1 0-1 0 0,-1-1 1 0 0,3 3-1 0 0,-2-2 321 0 0,0 0-1 0 0,0 1 1 0 0,0-1-1 0 0,0 1 1 0 0,0-1 0 0 0,2 7-1 0 0,6 14 1665 0 0,-4-9-234 0 0,7 22 0 0 0,2 25 815 0 0,-11-40-1338 0 0,-5-21 2 0 0,2-2-1187 0 0,0-2-43 0 0,0 1 0 0 0,0 0 0 0 0,0-1 0 0 0,-1 0 0 0 0,1 1 0 0 0,-1-1 0 0 0,0 0 0 0 0,0 1 0 0 0,0-1 1 0 0,0 0-1 0 0,0 0 0 0 0,0-6 0 0 0,6-15 52 0 0,-4 19-12 0 0,0 1-1 0 0,-1 0 0 0 0,1 0 0 0 0,1 0 0 0 0,-1 0 0 0 0,0 0 0 0 0,1 0 0 0 0,0 1 0 0 0,0 0 0 0 0,0 0 0 0 0,0 0 0 0 0,7-3 0 0 0,-9 6-32 0 0,-1 0 0 0 0,1 0 0 0 0,0 0-1 0 0,-1 0 1 0 0,1 1 0 0 0,-1-1 0 0 0,1 1-1 0 0,0-1 1 0 0,-1 1 0 0 0,1 0 0 0 0,-1-1 0 0 0,3 3-1 0 0,0-1-8 0 0,-1-1-9 0 0,1 1-1 0 0,-1 0 1 0 0,0 0-1 0 0,0 0 1 0 0,0 0-1 0 0,0 0 1 0 0,0 1-1 0 0,2 2 1 0 0,15 11-104 0 0,3-2-406 0 0,1 0-7053 0 0,-8-4-1151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12.5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24 15408 0 0,'0'0'2739'0'0,"3"1"-1544"0"0,6 2-240 0 0,-5-2-459 0 0,0 1 1 0 0,1-1 0 0 0,-1 0 0 0 0,8 0 0 0 0,137-1 4192 0 0,-84-6-4319 0 0,-48 6-659 0 0,0-1-1 0 0,0-1 1 0 0,0 0-1 0 0,0-2 1 0 0,21-6-1 0 0,-22 6-2334 0 0,5 0-5991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22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38 8288 0 0,'-5'0'137'0'0,"-1"0"0"0"0,0-1 0 0 0,0 1-1 0 0,0-1 1 0 0,0 0 0 0 0,1-1 0 0 0,-1 0 0 0 0,0 0 0 0 0,-5-2 0 0 0,-2-1 2724 0 0,0 0-1 0 0,-1 1 1 0 0,1 0 0 0 0,-24-2 0 0 0,33 6-2578 0 0,-1-1 1 0 0,0 1 0 0 0,0 1 0 0 0,0-1-1 0 0,1 0 1 0 0,-1 1 0 0 0,0 0 0 0 0,0 0-1 0 0,1 1 1 0 0,-6 2 0 0 0,7-3-208 0 0,0 0 0 0 0,1 1 0 0 0,-1 0 0 0 0,0 0 0 0 0,1 0 0 0 0,-1 0 0 0 0,1 0 0 0 0,0 0 1 0 0,0 0-1 0 0,0 1 0 0 0,0-1 0 0 0,0 1 0 0 0,0 0 0 0 0,0 0 0 0 0,1-1 0 0 0,-2 7 0 0 0,1-3-64 0 0,0 0 1 0 0,0 0-1 0 0,1 1 0 0 0,0-1 0 0 0,0 1 1 0 0,1-1-1 0 0,0 1 0 0 0,0-1 0 0 0,0 1 0 0 0,1-1 1 0 0,0 1-1 0 0,0-1 0 0 0,1 0 0 0 0,0 0 1 0 0,0 1-1 0 0,4 8 0 0 0,-3-8-37 0 0,0-1 0 0 0,1 1 0 0 0,-1-1 0 0 0,1 0 1 0 0,1 0-1 0 0,-1-1 0 0 0,1 1 0 0 0,0-1 0 0 0,0 0 0 0 0,1 0 0 0 0,-1 0 0 0 0,1-1 0 0 0,0 0 0 0 0,0 0 0 0 0,9 3 0 0 0,-12-6 15 0 0,-1 0-1 0 0,1 0 0 0 0,0-1 0 0 0,0 0 0 0 0,0 1 0 0 0,0-1 0 0 0,0 0 0 0 0,0 0 0 0 0,0-1 0 0 0,0 1 0 0 0,-1-1 0 0 0,1 1 0 0 0,0-1 1 0 0,0 0-1 0 0,0 0 0 0 0,-1 0 0 0 0,1-1 0 0 0,0 1 0 0 0,-1 0 0 0 0,1-1 0 0 0,-1 0 0 0 0,0 0 0 0 0,0 1 0 0 0,1-1 0 0 0,-1-1 1 0 0,0 1-1 0 0,2-3 0 0 0,4-7-40 0 0,1 1 0 0 0,-2-1-1 0 0,0-1 1 0 0,6-14 0 0 0,-12 26 51 0 0,13-24 0 0 0,-11 21 0 0 0,-1 1 0 0 0,1-1 0 0 0,-1 0 0 0 0,0 0 0 0 0,0 0 0 0 0,0 0 0 0 0,-1 0 0 0 0,0 0 0 0 0,1 0 0 0 0,-2 0 0 0 0,1-1 0 0 0,0 1 0 0 0,-1 0 0 0 0,0-6 0 0 0,-2-8 99 0 0,4 16 112 0 0,-2 2-207 0 0,0 0 0 0 0,0 0 1 0 0,0 0-1 0 0,0 0 1 0 0,0 0-1 0 0,0 0 0 0 0,0 0 1 0 0,0 0-1 0 0,1 0 0 0 0,-1 0 1 0 0,0-1-1 0 0,0 1 0 0 0,0 0 1 0 0,0 0-1 0 0,0 0 1 0 0,0 0-1 0 0,0 0 0 0 0,0 0 1 0 0,0 0-1 0 0,0 0 0 0 0,1 0 1 0 0,-1 0-1 0 0,0 0 1 0 0,0-1-1 0 0,0 1 0 0 0,0 0 1 0 0,0 0-1 0 0,0 0 0 0 0,0 0 1 0 0,0 0-1 0 0,0 0 1 0 0,0 0-1 0 0,0 0 0 0 0,0-1 1 0 0,0 1-1 0 0,0 0 0 0 0,0 0 1 0 0,0 0-1 0 0,0 0 0 0 0,0 0 1 0 0,0 0-1 0 0,0 0 1 0 0,0-1-1 0 0,0 1 0 0 0,0 0 1 0 0,0 0-1 0 0,0 0 0 0 0,0 0 1 0 0,-1 0-1 0 0,13 1 59 0 0,-6 0-106 0 0,-1 1 1 0 0,0 0-1 0 0,0 1 0 0 0,1-1 1 0 0,-1 1-1 0 0,-1 0 0 0 0,1 0 1 0 0,0 0-1 0 0,-1 1 1 0 0,6 5-1 0 0,43 49-99 0 0,-39-41 18 0 0,22 23-2380 0 0,-20-24 1008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22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71 12440 0 0,'-7'-1'342'0'0,"-1"0"0"0"0,1 0 0 0 0,0-1 1 0 0,0 0-1 0 0,0 0 0 0 0,0-1 0 0 0,0 1 0 0 0,-6-5 1 0 0,-4-1 2051 0 0,-7-3 796 0 0,10 5-1563 0 0,0 0 1 0 0,-28-9-1 0 0,37 14-1469 0 0,-1 0 0 0 0,1 1 1 0 0,-1-1-1 0 0,1 1 0 0 0,-1 0 1 0 0,1 0-1 0 0,-1 1 0 0 0,1-1 1 0 0,-1 1-1 0 0,1 1 0 0 0,-11 3 1 0 0,13-4-144 0 0,0 0 1 0 0,0 0 0 0 0,1 1-1 0 0,-1-1 1 0 0,0 1-1 0 0,1 0 1 0 0,-1 0-1 0 0,1 0 1 0 0,0 0 0 0 0,-1 0-1 0 0,1 0 1 0 0,0 1-1 0 0,0-1 1 0 0,1 1 0 0 0,-1-1-1 0 0,-1 4 1 0 0,1-1-18 0 0,1-1 1 0 0,-1 0-1 0 0,1 0 1 0 0,1 0 0 0 0,-1 1-1 0 0,0-1 1 0 0,1 0-1 0 0,0 0 1 0 0,0 1 0 0 0,0-1-1 0 0,2 7 1 0 0,-1-4-36 0 0,1-1-1 0 0,0 1 1 0 0,0-1 0 0 0,1 1 0 0 0,-1-1 0 0 0,1 0-1 0 0,1 0 1 0 0,-1 0 0 0 0,1-1 0 0 0,0 1 0 0 0,0-1 0 0 0,1 0-1 0 0,0 0 1 0 0,0 0 0 0 0,0 0 0 0 0,7 4 0 0 0,-9-7 0 0 0,1 1 1 0 0,0-1 0 0 0,-1 0-1 0 0,1 0 1 0 0,0-1 0 0 0,0 1 0 0 0,0-1-1 0 0,0 0 1 0 0,1 0 0 0 0,-1 0-1 0 0,0 0 1 0 0,0-1 0 0 0,1 0 0 0 0,-1 1-1 0 0,0-2 1 0 0,1 1 0 0 0,-1 0-1 0 0,0-1 1 0 0,0 0 0 0 0,0 0 0 0 0,0 0-1 0 0,1-1 1 0 0,-2 1 0 0 0,1-1-1 0 0,0 0 1 0 0,4-3 0 0 0,0 0-3 0 0,0-1 0 0 0,0 0 0 0 0,-1 0 0 0 0,0-1 0 0 0,-1 1 0 0 0,1-2 0 0 0,-1 1 0 0 0,8-14 0 0 0,-9 13 37 0 0,9-13 107 0 0,0 0 0 0 0,25-27 1 0 0,-38 46 600 0 0,21 27-433 0 0,-10-4-242 0 0,-1 1 0 0 0,-2 0 0 0 0,11 34 0 0 0,-13-36-44 0 0,9 32 13 0 0,15 90 0 0 0,-20-63-107 0 0,-4-30-740 0 0,1 0-1 0 0,19 58 1 0 0,-20-85-1997 0 0,4-5-5342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22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16583 0 0,'0'0'1947'0'0,"0"2"-1007"0"0,1 6-117 0 0,-1-1 1 0 0,1 1-1 0 0,1-1 1 0 0,0 0-1 0 0,0 1 1 0 0,0-1-1 0 0,5 11 0 0 0,30 49 83 0 0,-21-41-790 0 0,-14-22-116 0 0,0 0 0 0 0,0-1 0 0 0,1 1 0 0 0,-1 0 0 0 0,1-1 0 0 0,0 0 0 0 0,5 5 0 0 0,1-4-10 0 0,-7-4-7 0 0,-1 0 1 0 0,0 1 0 0 0,0-1 0 0 0,1 0 0 0 0,-1 0 0 0 0,0 0 0 0 0,1 0 0 0 0,-1-1 0 0 0,0 1 0 0 0,0 0 0 0 0,0 0 0 0 0,1-1 0 0 0,-1 1-1 0 0,0-1 1 0 0,0 1 0 0 0,0-1 0 0 0,0 1 0 0 0,1-1 0 0 0,-1 0 0 0 0,0 1 0 0 0,0-1 0 0 0,0 0 0 0 0,-1 0 0 0 0,1 0 0 0 0,0 0 0 0 0,0 0 0 0 0,0 0-1 0 0,-1 0 1 0 0,1 0 0 0 0,0 0 0 0 0,-1 0 0 0 0,1-2 0 0 0,2-3-109 0 0,0 0-1 0 0,-1 0 1 0 0,0 0 0 0 0,2-11-1 0 0,2-27 137 0 0,-5 19 305 0 0,-1 23-388 0 0,-1-4-295 0 0,1 6 384 0 0,0 0 1 0 0,0 0 0 0 0,0 0 0 0 0,0 0-1 0 0,0 0 1 0 0,0 0 0 0 0,0 0 0 0 0,0 0-1 0 0,0 0 1 0 0,0 0 0 0 0,0 0-1 0 0,0 0 1 0 0,0 0 0 0 0,0-1 0 0 0,0 1-1 0 0,0 0 1 0 0,-1 0 0 0 0,1 0-1 0 0,0 0 1 0 0,0 0 0 0 0,0 0 0 0 0,1 0-1 0 0,-1 0 1 0 0,0 0 0 0 0,0 0-1 0 0,0 0 1 0 0,0-1 0 0 0,0 1 0 0 0,0 0-1 0 0,0 0 1 0 0,0 0 0 0 0,0 0-1 0 0,0 0 1 0 0,0 0 0 0 0,0 0 0 0 0,0 0-1 0 0,0 0 1 0 0,0 0 0 0 0,0 0-1 0 0,0 0 1 0 0,0 0 0 0 0,0 0 0 0 0,0 0-1 0 0,0-1 1 0 0,1 1 0 0 0,-1 0 0 0 0,0 0-1 0 0,0 0 1 0 0,0 0 0 0 0,0 0-1 0 0,0 0 1 0 0,0 0 0 0 0,0 0 0 0 0,0 0-1 0 0,0 0 1 0 0,0 0 0 0 0,0 0-1 0 0,0 0 1 0 0,1 0 0 0 0,-1 0 0 0 0,0 0-1 0 0,0 0 1 0 0,0 0 0 0 0,0 0-1 0 0,0 0 1 0 0,0 1 0 0 0,14 10-2 0 0,8 9-19 0 0,-10-6 5 0 0,-9-10-4 0 0,1 1-1 0 0,0-1 0 0 0,-1 1 0 0 0,3 5 0 0 0,-4-6-69 0 0,1 0-1 0 0,0 0 1 0 0,0 0 0 0 0,0 0-1 0 0,0-1 1 0 0,1 1 0 0 0,0-1-1 0 0,-1 0 1 0 0,1 0 0 0 0,6 3-1 0 0,-6-3-551 0 0,0-1 0 0 0,1 0 0 0 0,-1-1 0 0 0,0 1 0 0 0,1-1 0 0 0,8 2 0 0 0,2-2-1328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23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34 3680 0 0,'-2'-2'9154'0'0,"-9"-6"-4119"0"0,-2 1-2089 0 0,9 4-2364 0 0,1 1 1 0 0,-1 0-1 0 0,0 0 0 0 0,0 1 0 0 0,0-1 1 0 0,0 1-1 0 0,0 0 0 0 0,-8-2 0 0 0,10 3 232 0 0,-7 5-207 0 0,7-3-590 0 0,0 0-1 0 0,0 1 0 0 0,0-1 0 0 0,0 0 0 0 0,1 0 0 0 0,-1 1 0 0 0,1-1 0 0 0,-1 1 0 0 0,1 0 0 0 0,0-1 0 0 0,0 1 0 0 0,0 0 0 0 0,1-1 0 0 0,-1 1 0 0 0,0 0 0 0 0,1 0 0 0 0,0 0 1 0 0,0 0-1 0 0,0 0 0 0 0,0-1 0 0 0,1 4 0 0 0,1 5-109 0 0,0 0 0 0 0,1 0 1 0 0,8 21-1 0 0,-8-25 57 0 0,-1-2-15 0 0,1 0 0 0 0,-1-1 0 0 0,1 1 0 0 0,0-1 0 0 0,0 0 0 0 0,0 0 0 0 0,5 4 0 0 0,11 14-301 0 0,-18-20 329 0 0,-1-1-1 0 0,1 0 1 0 0,0 0-1 0 0,0 0 0 0 0,0-1 1 0 0,-1 1-1 0 0,1 0 1 0 0,0 0-1 0 0,0 0 1 0 0,1-1-1 0 0,-1 1 1 0 0,0 0-1 0 0,0-1 0 0 0,0 1 1 0 0,0-1-1 0 0,0 0 1 0 0,3 1-1 0 0,-2 0-184 0 0,1 0-173 0 0,-2-1 379 0 0,0 0 0 0 0,1 1 0 0 0,-1-1 0 0 0,1 0 0 0 0,-1 0 1 0 0,0 0-1 0 0,1 0 0 0 0,-1 0 0 0 0,1 0 0 0 0,-1-1 0 0 0,0 1 0 0 0,1 0 0 0 0,-1-1 1 0 0,0 1-1 0 0,1-1 0 0 0,-1 1 0 0 0,0-1 0 0 0,0 0 0 0 0,0 0 0 0 0,0 1 0 0 0,1-1 0 0 0,0-1 1 0 0,1-2 2 0 0,1 1 0 0 0,-1 0 0 0 0,0-1 1 0 0,0 0-1 0 0,0 0 0 0 0,3-4 0 0 0,-3 0-1 0 0,1 0 0 0 0,4-15 0 0 0,-3 5 0 0 0,-1 10 0 0 0,-1-1 0 0 0,0 0 0 0 0,-1 0 0 0 0,0 0 0 0 0,-1 0 0 0 0,2-13 0 0 0,2-22 1883 0 0,5 49-1126 0 0,-5-1-608 0 0,5 2 5 0 0,-1 1 1 0 0,0 0 0 0 0,0 0 0 0 0,-1 1 0 0 0,1 0-1 0 0,7 11 1 0 0,-6-5-503 0 0,1-1 1 0 0,0 1-1 0 0,2-2 0 0 0,18 17 1 0 0,-1-7-3189 0 0,2-2-3874 0 0,-17-12 143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23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176 673 6912 0 0,'0'0'528'0'0,"-1"-1"-342"0"0,-11-18 577 0 0,8 13 1151 0 0,0 1-1 0 0,0 0 1 0 0,-1 0-1 0 0,0 0 1 0 0,1 0-1 0 0,-1 1 1 0 0,-9-6-1 0 0,-12-2 363 0 0,20 11-1830 0 0,3 0-349 0 0,1 0 1 0 0,0 0-1 0 0,-1 0 1 0 0,1 1 0 0 0,-1-1-1 0 0,1 1 1 0 0,-1-1-1 0 0,1 1 1 0 0,-1 0-1 0 0,1 0 1 0 0,-1 0 0 0 0,1 0-1 0 0,-1 1 1 0 0,1-1-1 0 0,-1 1 1 0 0,1-1-1 0 0,-1 1 1 0 0,1 0 0 0 0,0 0-1 0 0,0 0 1 0 0,-1 0-1 0 0,1 1 1 0 0,-3 1-1 0 0,4-2-83 0 0,-1 0 0 0 0,0 0 0 0 0,0 1 0 0 0,1-1 0 0 0,-1 1 0 0 0,1-1 0 0 0,-1 1 0 0 0,1 0 0 0 0,0-1 0 0 0,0 1 0 0 0,-1 0 0 0 0,1 0 0 0 0,0 0 0 0 0,1 0 0 0 0,-1 0 0 0 0,-1 4 0 0 0,2-2-16 0 0,-1-1 0 0 0,1 1 0 0 0,0 0 0 0 0,0 0 0 0 0,0 0-1 0 0,0 0 1 0 0,1-1 0 0 0,1 8 0 0 0,2 1-68 0 0,0-1 0 0 0,1 0 0 0 0,0-1 0 0 0,1 1 0 0 0,9 12 0 0 0,-9-14-46 0 0,0-1 0 0 0,1 1 0 0 0,0-2-1 0 0,1 1 1 0 0,0-1 0 0 0,0 0 0 0 0,0-1-1 0 0,12 8 1 0 0,-17-12 33 0 0,1 0-1 0 0,-1 0 0 0 0,1-1 1 0 0,0 1-1 0 0,0-1 1 0 0,0 0-1 0 0,0 0 0 0 0,0 0 1 0 0,0 0-1 0 0,0-1 1 0 0,0 0-1 0 0,0 1 0 0 0,0-2 1 0 0,0 1-1 0 0,1 0 1 0 0,-1-1-1 0 0,0 0 0 0 0,0 0 1 0 0,0 0-1 0 0,0 0 1 0 0,-1 0-1 0 0,1-1 0 0 0,0 0 1 0 0,3-2-1 0 0,-4 1 11 0 0,0 1-1 0 0,0-1 1 0 0,-1 0-1 0 0,1 0 0 0 0,-1 0 1 0 0,1 0-1 0 0,-1 0 1 0 0,0-1-1 0 0,-1 1 1 0 0,1-1-1 0 0,1-5 0 0 0,12-40-355 0 0,-11 29 7 0 0,-1 1 0 0 0,-1-1 0 0 0,-1 0 0 0 0,0 0 0 0 0,-2 0-1 0 0,-4-33 1 0 0,-1 21-573 0 0,-1 1 0 0 0,-2 1 0 0 0,-17-44-1 0 0,-64-123 390 0 0,76 172 949 0 0,-10-19 2022 0 0,-44-61 0 0 0,64 100-1863 0 0,4 4-322 0 0,-1-1-1 0 0,0 1 1 0 0,0-1 0 0 0,0 1 0 0 0,0 0 0 0 0,0-1-1 0 0,0 1 1 0 0,-1 0 0 0 0,1 0 0 0 0,0 0 0 0 0,-1 0 0 0 0,1 0-1 0 0,0 0 1 0 0,-1 1 0 0 0,1-1 0 0 0,-3 0 774 0 0,21 63 132 0 0,44 101 0 0 0,41 52 758 0 0,-9-55-4501 0 0,-62-116-760 0 0,51 57-1 0 0,-53-72-5409 0 0</inkml:trace>
  <inkml:trace contextRef="#ctx0" brushRef="#br0" timeOffset="1">718 577 18079 0 0,'0'0'7834'0'0,"1"3"-7272"0"0,3 10-39 0 0,-3-10-78 0 0,5 12-273 0 0,10 18-172 0 0,-9-15 0 0 0,-2-15 0 0 0,-2-1 0 0 0,-2-1-6 0 0,0 0 0 0 0,1 0-1 0 0,-1 0 1 0 0,0 0 0 0 0,0 0-1 0 0,1 0 1 0 0,-1 0 0 0 0,0-1 0 0 0,1 1-1 0 0,-1 0 1 0 0,0-1 0 0 0,1 1 0 0 0,-1-1-1 0 0,1 0 1 0 0,-1 1 0 0 0,1-1-1 0 0,-1 0 1 0 0,1 0 0 0 0,-1 0 0 0 0,1 0-1 0 0,-1 0 1 0 0,1 0 0 0 0,-1-1-1 0 0,1 1 1 0 0,-1 0 0 0 0,1-1 0 0 0,-1 1-1 0 0,1-1 1 0 0,-1 0 0 0 0,0 1-1 0 0,1-1 1 0 0,-1 0 0 0 0,0 0 0 0 0,0 0-1 0 0,0 0 1 0 0,1 0 0 0 0,0-2 0 0 0,9-8-21 0 0,0-1 1 0 0,-2 0 0 0 0,0 0 0 0 0,11-19 0 0 0,-10 15-22 0 0,0 0 1 0 0,17-18-1 0 0,-21 27 48 0 0,-5 5 0 0 0,0 0 0 0 0,0 1 0 0 0,0-1 0 0 0,0 1 0 0 0,1 0 0 0 0,-1-1 0 0 0,0 1 0 0 0,1 0 0 0 0,-1 0 0 0 0,1-1 0 0 0,0 1 0 0 0,-1 0 0 0 0,1 1 0 0 0,0-1 0 0 0,0 0 0 0 0,-1 0 0 0 0,1 1 0 0 0,0-1 0 0 0,0 1 0 0 0,0 0 0 0 0,0-1 0 0 0,3 1 0 0 0,-3 0 11 0 0,0 1 1 0 0,0-1-1 0 0,0 1 0 0 0,0-1 0 0 0,0 1 0 0 0,0 0 1 0 0,-1 0-1 0 0,1-1 0 0 0,0 1 0 0 0,0 0 0 0 0,-1 1 1 0 0,1-1-1 0 0,0 0 0 0 0,-1 0 0 0 0,0 1 0 0 0,3 1 0 0 0,22 32 313 0 0,-13-16-222 0 0,-8-14-69 0 0,-2 1 0 0 0,1 0 0 0 0,-1 0-1 0 0,3 6 1 0 0,21 38-196 0 0,-22-41-2406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24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0 213 12896 0 0,'0'0'11087'0'0</inkml:trace>
  <inkml:trace contextRef="#ctx0" brushRef="#br0" timeOffset="1">287 20 16128 0 0,'-84'-19'2025'0'0,"62"18"5263"0"0,18 12-5786 0 0,3-7-1423 0 0,0 0-1 0 0,0 0 0 0 0,1 0 1 0 0,0-1-1 0 0,0 1 1 0 0,0 0-1 0 0,0 0 0 0 0,0 0 1 0 0,1 0-1 0 0,-1 0 1 0 0,1 0-1 0 0,0 0 0 0 0,1 0 1 0 0,-1 0-1 0 0,3 4 1 0 0,1 6-7 0 0,2 5 68 0 0,18 33 1 0 0,0-1-101 0 0,6 26-98 0 0,-13-31 155 0 0,24 45-1 0 0,-34-77-241 0 0,0 0 0 0 0,1 0 0 0 0,1-1-1 0 0,0-1 1 0 0,1 1 0 0 0,0-2 0 0 0,15 13-1 0 0,27 15-3683 0 0,-30-19-4882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24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14 21191 0 0,'0'0'480'0'0,"-1"-1"67"0"0,-7-2-201 0 0,-1 1 0 0 0,1-1 0 0 0,0 2 0 0 0,-1-1-1 0 0,0 1 1 0 0,1 0 0 0 0,-1 1 0 0 0,0 0 0 0 0,1 1 0 0 0,-1-1 0 0 0,-11 4 0 0 0,17-3-289 0 0,0 0 1 0 0,0 0 0 0 0,0 1 0 0 0,0-1-1 0 0,1 1 1 0 0,-1 0 0 0 0,0 0 0 0 0,1 0-1 0 0,-1 0 1 0 0,1 0 0 0 0,-1 0 0 0 0,1 1-1 0 0,0-1 1 0 0,-3 6 0 0 0,2-5-26 0 0,1 1 1 0 0,0 0-1 0 0,0 0 0 0 0,1-1 1 0 0,-1 1-1 0 0,1 0 1 0 0,0 0-1 0 0,0 1 0 0 0,0-1 1 0 0,-1 8-1 0 0,2-1-32 0 0,1 1 0 0 0,0-1 0 0 0,0 0 0 0 0,1 0 0 0 0,4 15 0 0 0,-4-21 0 0 0,0 0 0 0 0,0 0 0 0 0,1 0 0 0 0,-1 0 0 0 0,1 0 0 0 0,0-1 0 0 0,1 1 0 0 0,-1-1 0 0 0,1 0 0 0 0,-1 0 0 0 0,1 0 0 0 0,1 0 0 0 0,3 3 0 0 0,1 1 0 0 0,-7-7 0 0 0,-1 1 0 0 0,0-1 0 0 0,0 0 0 0 0,1 0 0 0 0,-1 0 0 0 0,1 0 0 0 0,-1 0 0 0 0,1 0 0 0 0,0 0 0 0 0,-1 0 0 0 0,1 0 0 0 0,0-1 0 0 0,-1 1 0 0 0,1-1 0 0 0,0 0 0 0 0,0 1 0 0 0,0-1 0 0 0,-1 0 0 0 0,1 0 0 0 0,0 0 0 0 0,3-1 0 0 0,-1 2 0 0 0,1-3 0 0 0,8-5 0 0 0,7-7 99 0 0,-16 10-42 0 0,1 1 0 0 0,0 0 0 0 0,0 0 0 0 0,9-4 0 0 0,2 0 151 0 0,-13 5-149 0 0,0 0 0 0 0,0 1 0 0 0,0 0-1 0 0,0 0 1 0 0,1 0 0 0 0,-1 0 0 0 0,0 0 0 0 0,1 0 0 0 0,-1 1 0 0 0,0 0 0 0 0,1 0-1 0 0,-1 0 1 0 0,4 0 0 0 0,32 7 180 0 0,-23-3-707 0 0,1-2 0 0 0,27 2 0 0 0,-34-4 36 0 0,23 0-7468 0 0,-12-4-506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25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14 9216 0 0,'-3'0'212'0'0,"-9"0"292"0"0,1 0 0 0 0,0 0-1 0 0,-1-1 1 0 0,1-1 0 0 0,-19-5-1 0 0,22 5 92 0 0,-14 0 11498 0 0,31 6-10506 0 0,50 11-78 0 0,-35-9-984 0 0,41 4 0 0 0,15 3 70 0 0,-54-8-928 0 0,0-1 1 0 0,0-1-1 0 0,0-2 0 0 0,1-1 1 0 0,32-3-1 0 0,-54 2-918 0 0,0 1-1 0 0,0-1 1 0 0,0 0 0 0 0,0-1-1 0 0,6-2 1 0 0,-9 3 241 0 0,15-4-7339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25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 6448 0 0,'-2'-1'498'0'0,"1"0"-102"0"0,0 0-1 0 0,0 0 1 0 0,0 1-1 0 0,0-1 0 0 0,0 1 1 0 0,0-1-1 0 0,-1 1 0 0 0,1-1 1 0 0,0 1-1 0 0,0 0 1 0 0,0 0-1 0 0,-1-1 0 0 0,-13 3 12445 0 0,21 12-11016 0 0,26 105-1207 0 0,-17-58-97 0 0,2 0 0 0 0,45 100 0 0 0,-42-119-809 0 0,2 0 1 0 0,1-2-1 0 0,45 58 0 0 0,-58-84 284 0 0,1-1-1 0 0,1-1 0 0 0,0 0 0 0 0,1-1 0 0 0,0 0 0 0 0,1-1 0 0 0,0 0 0 0 0,21 11 0 0 0,-30-19-57 0 0,0 0 0 0 0,0-1 0 0 0,0 1 0 0 0,1-1 0 0 0,-1 0 0 0 0,0-1 0 0 0,1 1 0 0 0,-1-1 0 0 0,0 0 0 0 0,1 0 0 0 0,-1-1 0 0 0,1 1 0 0 0,-1-1 0 0 0,0-1 0 0 0,0 1 0 0 0,0-1 0 0 0,1 1 0 0 0,-1-1 0 0 0,-1-1 0 0 0,1 1 0 0 0,0-1 0 0 0,-1 0 0 0 0,1 0-1 0 0,-1 0 1 0 0,0-1 0 0 0,0 1 0 0 0,0-1 0 0 0,0 0 0 0 0,-1 0 0 0 0,0-1 0 0 0,0 1 0 0 0,4-6 0 0 0,-1-1 117 0 0,0 0 0 0 0,0 0-1 0 0,-1 0 1 0 0,-1-1 0 0 0,0 0 0 0 0,0 0-1 0 0,-1 0 1 0 0,-1 0 0 0 0,0 0 0 0 0,-1 0-1 0 0,0-1 1 0 0,-1 1 0 0 0,0 0 0 0 0,-1-1-1 0 0,-4-22 1 0 0,2 19 106 0 0,1 7-36 0 0,1 1 0 0 0,-2-1-1 0 0,1 1 1 0 0,-5-10-1 0 0,6 15-106 0 0,0 1-1 0 0,0 0 0 0 0,-1 0 0 0 0,1 0 0 0 0,-1 0 0 0 0,1 1 0 0 0,-1-1 0 0 0,1 0 0 0 0,-1 1 0 0 0,0-1 0 0 0,0 1 0 0 0,0-1 1 0 0,0 1-1 0 0,0 0 0 0 0,0 0 0 0 0,0 0 0 0 0,0 0 0 0 0,-1 0 0 0 0,1 0 0 0 0,-4 0 0 0 0,5 1-7 0 0,0 0 0 0 0,0 0 0 0 0,0 0 0 0 0,0 0 0 0 0,0 0 0 0 0,0 0-1 0 0,0 1 1 0 0,0-1 0 0 0,0 0 0 0 0,0 1 0 0 0,0-1 0 0 0,1 0 0 0 0,-1 1 0 0 0,0 0 0 0 0,0-1 0 0 0,0 1-1 0 0,0-1 1 0 0,1 1 0 0 0,-1 0 0 0 0,0-1 0 0 0,0 1 0 0 0,1 0 0 0 0,-1 0 0 0 0,1 0 0 0 0,-1 0 0 0 0,1-1-1 0 0,-1 1 1 0 0,1 0 0 0 0,-1 2 0 0 0,-2 3 121 0 0,1 1 0 0 0,0 0 1 0 0,-2 8-1 0 0,2-6 13 0 0,1-3-83 0 0,0 1 0 0 0,0 0 1 0 0,0 0-1 0 0,1 1 0 0 0,1-1 0 0 0,-1 0 1 0 0,1 0-1 0 0,0 0 0 0 0,0 0 0 0 0,1-1 1 0 0,0 1-1 0 0,1 0 0 0 0,-1-1 1 0 0,1 1-1 0 0,0-1 0 0 0,1 0 0 0 0,6 10 1 0 0,1-2-304 0 0,0 0 1 0 0,1 0 0 0 0,1-1 0 0 0,0 0 0 0 0,26 19 0 0 0,-31-27 111 0 0,0 0 0 0 0,-1-1 0 0 0,15 5 0 0 0,2 2-210 0 0,-20-10 165 0 0,1 1 1 0 0,-1-1 0 0 0,1 0 0 0 0,-1 0 0 0 0,1 0 0 0 0,0 0 0 0 0,-1-1 0 0 0,1 0 0 0 0,0 0 0 0 0,0 0 0 0 0,-1-1 0 0 0,1 0 0 0 0,0 0 0 0 0,-1 0 0 0 0,1 0 0 0 0,-1-1 0 0 0,1 1 0 0 0,-1-1 0 0 0,6-4 0 0 0,-3 2-368 0 0,-1 1 0 0 0,0-2 1 0 0,0 1-1 0 0,0-1 1 0 0,0 0-1 0 0,-1 0 1 0 0,0 0-1 0 0,0-1 0 0 0,0 0 1 0 0,-1 0-1 0 0,0 0 1 0 0,4-8-1 0 0,46-89-1761 0 0,-44 113 5847 0 0,-7-6-3010 0 0,0 0-1 0 0,-1 1 1 0 0,1-1 0 0 0,-1 0 0 0 0,4 10 0 0 0,7 13 1406 0 0,20 39 903 0 0,-28-58-2517 0 0,11 17 2145 0 0,-15-25-2443 0 0,0 0 0 0 0,0-1 0 0 0,-1 1 0 0 0,1 0 0 0 0,0-1 0 0 0,0 1 0 0 0,0-1 0 0 0,0 1 0 0 0,-1-1 0 0 0,1 1 0 0 0,0-1 0 0 0,-1 1 0 0 0,1-1 0 0 0,0 0 1 0 0,-1 1-1 0 0,1-1 0 0 0,0 0 0 0 0,-1 0 0 0 0,1 1 0 0 0,-1-1 0 0 0,0 0 0 0 0,1 0 0 0 0,-1 0 0 0 0,0 0 0 0 0,1 1 0 0 0,-1-2 0 0 0,5-24 37 0 0,-5 16-138 0 0,0 0 0 0 0,1 1-1 0 0,0-1 1 0 0,3-10 0 0 0,-3 16 40 0 0,1 0 1 0 0,-1 0 0 0 0,1-1 0 0 0,0 1-1 0 0,0 1 1 0 0,0-1 0 0 0,0 0 0 0 0,1 0 0 0 0,0 1-1 0 0,0-1 1 0 0,3-2 0 0 0,22-21-793 0 0,-20 17-351 0 0,1 1 0 0 0,1 1 0 0 0,0 0 0 0 0,16-10 0 0 0,-5 7-7010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26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144 567 17911 0 0,'0'0'1363'0'0,"0"2"-930"0"0,-1 6-285 0 0,-3 3 397 0 0,-1-10-139 0 0,4-1-145 0 0,-7 4 602 0 0,0-1-1 0 0,0 1 1 0 0,-1-2-1 0 0,1 1 1 0 0,-1-1-1 0 0,-11 2 1 0 0,-5 1-370 0 0,1 7-404 0 0,21-9 282 0 0,1 3-178 0 0,0-3-112 0 0,1 1 1 0 0,0-1-1 0 0,-1 1 1 0 0,2-1-1 0 0,-1 1 0 0 0,0-1 1 0 0,1 1-1 0 0,-1 0 1 0 0,1 0-1 0 0,0-1 1 0 0,1 7-1 0 0,2 5-387 0 0,-2-4 59 0 0,1 1 0 0 0,1 0 0 0 0,0-1 0 0 0,6 14 0 0 0,6 16 227 0 0,-11-30 21 0 0,-1 0 0 0 0,2 0 0 0 0,6 13 0 0 0,-8-19-1 0 0,1 2 0 0 0,-1-1 0 0 0,1 0 0 0 0,0 0 0 0 0,0 0 0 0 0,0 0 0 0 0,1-1 0 0 0,0 0 0 0 0,0 0 0 0 0,1 0 0 0 0,-1 0 0 0 0,10 5 0 0 0,-12-8-11 0 0,0-1 1 0 0,0 1-1 0 0,0-1 0 0 0,0 0 0 0 0,1 0 0 0 0,-1 0 1 0 0,0 0-1 0 0,0-1 0 0 0,1 0 0 0 0,5 1 0 0 0,-7-2 3 0 0,1 1 0 0 0,-1-1-1 0 0,1 0 1 0 0,-1 1-1 0 0,0-1 1 0 0,0 0 0 0 0,1 0-1 0 0,-1-1 1 0 0,0 1-1 0 0,0 0 1 0 0,0-1 0 0 0,0 1-1 0 0,-1-1 1 0 0,1 0-1 0 0,2-2 1 0 0,7-10 14 0 0,-1 0 0 0 0,0-1 0 0 0,-1 0 0 0 0,9-22 0 0 0,-13 29 13 0 0,1-7 17 0 0,-1 0 1 0 0,0-1-1 0 0,-1 1 0 0 0,4-26 0 0 0,-4 19 71 0 0,2-22 134 0 0,-5 31-57 0 0,0 1 0 0 0,7-24-1 0 0,-6 29-45 0 0,0 3 78 0 0,-1-1-1 0 0,1 0 0 0 0,-1 1 1 0 0,1-9 388 0 0,-2 16-428 0 0,0-1-151 0 0,-1 2 1 0 0,1 0 1 0 0,1 1-1 0 0,-1-1 1 0 0,1 0 0 0 0,-1 0-1 0 0,1 1 1 0 0,0-1-1 0 0,3 5 1 0 0,13 31 42 0 0,-7-17-120 0 0,1 0 0 0 0,15 23 0 0 0,-17-32-52 0 0,-2-3-35 0 0,0 0 0 0 0,1-1 0 0 0,15 16 0 0 0,-10-13-86 0 0,-10-9 130 0 0,0-1 1 0 0,0 1-1 0 0,1-1 1 0 0,-1 0 0 0 0,1 0-1 0 0,0 0 1 0 0,6 3-1 0 0,32 22-4483 0 0,-32-24-1592 0 0,0-7-1669 0 0</inkml:trace>
  <inkml:trace contextRef="#ctx0" brushRef="#br0" timeOffset="1">618 99 6912 0 0,'-4'-57'736'0'0,"3"54"-136"0"0,1 0 0 0 0,0 0 0 0 0,-1 1 1 0 0,0-1-1 0 0,0 0 0 0 0,0 0 0 0 0,0 0 0 0 0,0 1 0 0 0,-10-14 11822 0 0,11 19-11722 0 0,1 9-133 0 0,1-1-1 0 0,0 1 1 0 0,6 15-1 0 0,1 10 420 0 0,-3-15-457 0 0,0 0-1 0 0,17 37 0 0 0,6 21-48 0 0,14 63-270 0 0,37 147-189 0 0,-48-160 213 0 0,-23-101-1210 0 0,1-1-1 0 0,20 39 0 0 0,-22-56-538 0 0,-1-1-18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13.0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53 10136 0 0,'2'-2'5969'0'0,"21"-13"-1078"0"0,-16 11-4278 0 0,0 1 1 0 0,0 0-1 0 0,0 0 0 0 0,9-1 0 0 0,53-10 2076 0 0,-58 12-2473 0 0,-6 1-156 0 0,-1 0 0 0 0,1 1-1 0 0,0-1 1 0 0,-1 1-1 0 0,1 0 1 0 0,0 0 0 0 0,-1 1-1 0 0,1-1 1 0 0,0 1 0 0 0,7 3-1 0 0,32 6 438 0 0,-42-9-477 0 0,-1 0-1 0 0,1 0 1 0 0,0 1-1 0 0,-1-1 1 0 0,1 0-1 0 0,-1 1 1 0 0,0-1-1 0 0,1 1 1 0 0,-1-1-1 0 0,0 1 1 0 0,0 0-1 0 0,0-1 1 0 0,0 1-1 0 0,0 0 1 0 0,0 0-1 0 0,-1 0 1 0 0,1 0-1 0 0,0 3 1 0 0,1 3 39 0 0,0 0 0 0 0,-1 0 0 0 0,1 15 0 0 0,-12 85-827 0 0,3-33 510 0 0,3-36 260 0 0,2-18-4 0 0,0-6-365 0 0,1 0-1 0 0,0 0 1 0 0,3 24-1 0 0,-1-21-207 0 0,0 0-1 0 0,-3 18 0 0 0,1 3-1826 0 0,2-28 691 0 0,4-2-65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27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21167 0 0,'0'0'2120'0'0,"2"2"-1798"0"0,0 1-150 0 0,0 1 269 0 0,1 0 0 0 0,0-1 0 0 0,0 1 0 0 0,0-1 0 0 0,0 0 0 0 0,0 1 0 0 0,6 2 0 0 0,-2-2-190 0 0,-3-2-97 0 0,0 0-1 0 0,0 0 1 0 0,0 1-1 0 0,-1-1 1 0 0,1 1-1 0 0,-1 0 1 0 0,1 0-1 0 0,3 5 1 0 0,-3-4-12 0 0,1 0 1 0 0,0 0 0 0 0,0-1-1 0 0,6 4 1 0 0,15 11 192 0 0,-6 2 13 0 0,-2 1 0 0 0,0 0 1 0 0,25 41-1 0 0,-36-50-275 0 0,-1-1-1 0 0,-1 1 0 0 0,7 19 1 0 0,4 12-75 0 0,7 4 4 0 0,-8-16-61 0 0,0 1-1 0 0,16 56 1 0 0,-15-46 4 0 0,-12-35 51 0 0,-1 0 0 0 0,-1-1 0 0 0,1 1 0 0 0,-1 0-1 0 0,0 1 1 0 0,-1-1 0 0 0,2 12 0 0 0,-5 16 4 0 0,1 14 0 0 0,2-36-18 0 0,-1 1 0 0 0,0 0 1 0 0,-1-1-1 0 0,0 1 0 0 0,-1 0 0 0 0,-1-1 0 0 0,0 0 0 0 0,-1 1 1 0 0,0-1-1 0 0,-7 13 0 0 0,-25 55-546 0 0,17-43-1278 0 0,15-32 469 0 0,0 0-1 0 0,0-1 1 0 0,-1 1-1 0 0,-5 4 1 0 0,-31 24-8061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0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17047 0 0,'-15'16'1311'0'0,"14"-15"-1252"0"0,0 1 1 0 0,-1-1-1 0 0,1 0 0 0 0,-1 0 0 0 0,1 0 0 0 0,-1 0 1 0 0,0 0-1 0 0,1 0 0 0 0,-1 0 0 0 0,0 0 1 0 0,0-1-1 0 0,-2 1 0 0 0,3 0 102 0 0,0-1 0 0 0,-1 0 1 0 0,1 1-1 0 0,0-1 0 0 0,-1 1 0 0 0,1-1 0 0 0,0 1 0 0 0,0 0 0 0 0,0 0 1 0 0,-2 1 1099 0 0,-6 5 283 0 0,6-5-1319 0 0,-12 11 955 0 0,14-11-679 0 0,1-1-285 0 0,-3 19 20 0 0,0 0-1117 0 0,4-5-2490 0 0,4-4-4568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1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7368 0 0,'0'0'13647'0'0,"10"6"-12655"0"0,7-2-552 0 0,-7-4-760 0 0,0 0 88 0 0,8 0-8551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1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18511 0 0,'-19'8'2008'0'0,"13"-2"-2008"0"0,-6-6 0 0 0,2 0 0 0 0,4 4 456 0 0,-3-4 488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2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284 246 21167 0 0,'0'0'480'0'0,"-3"-1"67"0"0,-17-7 174 0 0,-34-22 0 0 0,38 20 2 0 0,-1 1 1 0 0,0 1-1 0 0,-27-11 1 0 0,-13 5 448 0 0,44 15-1131 0 0,10 0-43 0 0,1 0 0 0 0,0 0 0 0 0,-1 1 0 0 0,1-1 0 0 0,0 1 0 0 0,-1-1-1 0 0,1 1 1 0 0,0 0 0 0 0,0 0 0 0 0,1 0 0 0 0,-1 0 0 0 0,0 0 0 0 0,1 0 0 0 0,-1 1 0 0 0,1-1-1 0 0,0 0 1 0 0,-1 1 0 0 0,1-1 0 0 0,0 1 0 0 0,1 0 0 0 0,-1-1 0 0 0,0 1 0 0 0,0 3 0 0 0,0 6-21 0 0,0 1 1 0 0,1 0 0 0 0,1 22 0 0 0,0-24 9 0 0,1 4-34 0 0,1 1 1 0 0,0-1-1 0 0,9 25 0 0 0,-7-23-2 0 0,21 49-361 0 0,-14-37 200 0 0,-6-18 32 0 0,-1 1-1 0 0,2-1 0 0 0,0-1 1 0 0,0 1-1 0 0,1-1 0 0 0,0 0 1 0 0,0-1-1 0 0,1 0 0 0 0,1 0 1 0 0,0-1-1 0 0,0 0 0 0 0,0-1 1 0 0,1 0-1 0 0,16 8 0 0 0,-25-14 163 0 0,0 0 0 0 0,0 0 0 0 0,-1-1 0 0 0,1 1-1 0 0,1 0 1 0 0,-1-1 0 0 0,0 0 0 0 0,0 1 0 0 0,0-1 0 0 0,0 0-1 0 0,0 0 1 0 0,0 0 0 0 0,0 0 0 0 0,0-1 0 0 0,0 1 0 0 0,0 0-1 0 0,0-1 1 0 0,0 1 0 0 0,0-1 0 0 0,0 0 0 0 0,0 0 0 0 0,0 0-1 0 0,0 0 1 0 0,0 0 0 0 0,-1 0 0 0 0,1 0 0 0 0,0-1 0 0 0,-1 1-1 0 0,1-1 1 0 0,-1 1 0 0 0,1-1 0 0 0,1-2 0 0 0,2-5 28 0 0,0 0 1 0 0,0 0 0 0 0,-1 0-1 0 0,-1-1 1 0 0,4-13-1 0 0,-4 14-42 0 0,-1 1 38 0 0,-1-1-1 0 0,0 0 0 0 0,0 0 1 0 0,-1 0-1 0 0,0 0 1 0 0,0 1-1 0 0,-1-1 0 0 0,-3-13 1 0 0,1 6 401 0 0,0-23-1 0 0,-1-54 1135 0 0,4 92-1700 0 0,1 2-535 0 0,14 48 2201 0 0,-11-34-1116 0 0,11 29 1 0 0,7 7-297 0 0,-13-26-114 0 0,2 0 0 0 0,1-1 1 0 0,22 34-1 0 0,-29-52 3 0 0,1 2-57 0 0,-1 0 1 0 0,10 17 0 0 0,-12-18-189 0 0,1-1 1 0 0,0 0-1 0 0,0 0 0 0 0,0 0 1 0 0,1 0-1 0 0,0-1 0 0 0,0 0 1 0 0,1 0-1 0 0,-1 0 0 0 0,8 5 1 0 0,-2-6-2372 0 0,0-3-5397 0 0</inkml:trace>
  <inkml:trace contextRef="#ctx0" brushRef="#br0" timeOffset="1">529 48 17791 0 0,'0'0'819'0'0,"-2"0"-20"0"0,0 0-777 0 0,-1 1 0 0 0,0-1 0 0 0,1 1 0 0 0,-1 0 0 0 0,0-1 0 0 0,1 1 0 0 0,-3 2 0 0 0,-13 4 2335 0 0,17-6-2143 0 0,0 0 1 0 0,0 1-1 0 0,0-1 0 0 0,0 1 1 0 0,0-1-1 0 0,1 1 0 0 0,-1-1 1 0 0,0 1-1 0 0,1 0 0 0 0,-1 0 1 0 0,1-1-1 0 0,0 1 0 0 0,0 0 1 0 0,-1-1-1 0 0,1 3 0 0 0,0 0-153 0 0,0 0 0 0 0,0-1 0 0 0,1 1-1 0 0,-1-1 1 0 0,1 1 0 0 0,0-1 0 0 0,0 1 0 0 0,0-1 0 0 0,0 1-1 0 0,3 4 1 0 0,-2-5-28 0 0,0 0 0 0 0,1 0 0 0 0,-1-1 0 0 0,1 1 1 0 0,-1-1-1 0 0,1 0 0 0 0,0 1 0 0 0,0-1 0 0 0,0-1 0 0 0,0 1 0 0 0,0 0 0 0 0,0-1 0 0 0,7 3 0 0 0,-8-4-33 0 0,0 1 0 0 0,0-1 0 0 0,-1 0 0 0 0,1 0 0 0 0,0 0 0 0 0,0 0 0 0 0,0 0 0 0 0,0 0 0 0 0,0 0 0 0 0,0 0 0 0 0,-1-1 0 0 0,1 1 0 0 0,0-1 0 0 0,0 1 0 0 0,0-1 0 0 0,-1 0 0 0 0,1 0 0 0 0,0 0 0 0 0,-1 0 0 0 0,1 0 0 0 0,-1 0 0 0 0,1 0 0 0 0,-1-1 0 0 0,0 1 0 0 0,1 0 0 0 0,-1-1 0 0 0,0 1 0 0 0,0-1 0 0 0,0 1 0 0 0,1-3 0 0 0,6-14 30 0 0,-6 15-15 0 0,0 0 0 0 0,-1 0-1 0 0,1 0 1 0 0,-1 0 0 0 0,0-1 0 0 0,0 1 0 0 0,0 0 0 0 0,-1-1 0 0 0,1 1 0 0 0,-1-5 0 0 0,1-11 106 0 0,-1 10-43 0 0,0 0 1 0 0,-1-14 0 0 0,0 21-60 0 0,1 1 1 0 0,-1 0-1 0 0,0 0 0 0 0,1-1 1 0 0,-1 1-1 0 0,0 0 1 0 0,0 0-1 0 0,0 0 0 0 0,1 0 1 0 0,-1 0-1 0 0,0 0 1 0 0,0 0-1 0 0,-1 0 1 0 0,1 0-1 0 0,0 1 0 0 0,0-1 1 0 0,0 0-1 0 0,-1 1 1 0 0,1-1-1 0 0,-2 0 0 0 0,2 0-139 0 0,-1 1 0 0 0,0-1-1 0 0,1 1 1 0 0,-1-1 0 0 0,0 1 0 0 0,0-1-1 0 0,0 1 1 0 0,0 0 0 0 0,1 0-1 0 0,-1 0 1 0 0,0 0 0 0 0,0 0-1 0 0,0 1 1 0 0,0-1 0 0 0,-2 1 0 0 0,-6 7-6132 0 0,0 0-2041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2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14744 0 0,'1'2'6570'0'0,"4"1"-6162"0"0,-1 0 0 0 0,0 0 0 0 0,1 0 0 0 0,0-1 1 0 0,-1 0-1 0 0,1 0 0 0 0,0 0 0 0 0,0 0 0 0 0,10 1 0 0 0,21 8-219 0 0,-31-9-191 0 0,0-1-1 0 0,0 1 1 0 0,0-1-1 0 0,0 1 1 0 0,0-2 0 0 0,8 2-1 0 0,13-1-45 0 0,-18-1-309 0 0,-1 1-1 0 0,1-1 1 0 0,0 0-1 0 0,-1 0 1 0 0,1-1-1 0 0,-1 0 1 0 0,1-1-1 0 0,7-2 1 0 0,-5 0-7737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3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15 180 19495 0 0,'0'0'1766'0'0,"-1"2"-1454"0"0,-1 1-123 0 0,0 1 1 0 0,1-1-1 0 0,-1 1 1 0 0,1 0-1 0 0,-1 0 1 0 0,1 0 0 0 0,0 0-1 0 0,1 0 1 0 0,-1 0-1 0 0,1 0 1 0 0,-1 0-1 0 0,1 0 1 0 0,0 0-1 0 0,1 0 1 0 0,-1 0-1 0 0,1 0 1 0 0,1 4 0 0 0,9 42 1762 0 0,-8-32-1616 0 0,1-1 1 0 0,10 30-1 0 0,-9-34-268 0 0,6 12 33 0 0,0 1 0 0 0,26 42-1 0 0,-22-46-226 0 0,2 0 0 0 0,31 33 0 0 0,-12-29-2122 0 0,-18-13 909 0 0</inkml:trace>
  <inkml:trace contextRef="#ctx0" brushRef="#br0" timeOffset="1">324 1 3680 0 0,'0'0'284'0'0,"0"2"355"0"0,3 64 12693 0 0,0-42-10402 0 0,12 49 0 0 0,49 160-1210 0 0,-57-211-1499 0 0,17 37-1 0 0,-9-24-10 0 0,-14-34-371 0 0,0-16 165 0 0,3-3 221 0 0,-2 12-169 0 0,0 0 1 0 0,-1 0-1 0 0,0-1 1 0 0,0-6 0 0 0,-1 5-74 0 0,2-1 0 0 0,-1 1 0 0 0,1-1 0 0 0,0 1 0 0 0,1 0 0 0 0,5-11 0 0 0,-1-1-234 0 0,-5 16 218 0 0,-1 1 0 0 0,1 0 0 0 0,0 0-1 0 0,0-1 1 0 0,1 1 0 0 0,-1 0 0 0 0,0 1-1 0 0,1-1 1 0 0,0 0 0 0 0,4-2 0 0 0,6-8 260 0 0,-11 11-233 0 0,-1 0 0 0 0,1 0 1 0 0,0 0-1 0 0,0 1 1 0 0,0-1-1 0 0,0 0 1 0 0,1 1-1 0 0,-1 0 0 0 0,0-1 1 0 0,1 1-1 0 0,-1 0 1 0 0,1 0-1 0 0,-1 0 0 0 0,1 1 1 0 0,-1-1-1 0 0,1 1 1 0 0,0-1-1 0 0,-1 1 1 0 0,1 0-1 0 0,0 0 0 0 0,3 0 1 0 0,-2 0 42 0 0,-1 0 1 0 0,1 1 0 0 0,0-1-1 0 0,-1 1 1 0 0,1-1-1 0 0,-1 1 1 0 0,1 0-1 0 0,-1 0 1 0 0,0 1-1 0 0,1-1 1 0 0,-1 1 0 0 0,0 0-1 0 0,0 0 1 0 0,0 0-1 0 0,0 0 1 0 0,0 0-1 0 0,-1 1 1 0 0,1-1-1 0 0,-1 1 1 0 0,1-1 0 0 0,-1 1-1 0 0,0 0 1 0 0,2 4-1 0 0,6 10 103 0 0,-7-13-97 0 0,0 0 1 0 0,-1 1-1 0 0,0-1 1 0 0,3 9 0 0 0,-3-9-11 0 0,1 6 120 0 0,-1 0 0 0 0,1 0-1 0 0,-1-1 1 0 0,0 14 0 0 0,-2-20-103 0 0,0 1-1 0 0,0-1 0 0 0,0 0 0 0 0,-1 0 0 0 0,0 0 1 0 0,1 0-1 0 0,-1 0 0 0 0,0 0 0 0 0,0 0 1 0 0,-1 0-1 0 0,1-1 0 0 0,-1 1 0 0 0,1 0 1 0 0,-1-1-1 0 0,0 1 0 0 0,0-1 0 0 0,0 0 1 0 0,-3 4-1 0 0,-2-1 25 0 0,0 0-1 0 0,-1-1 1 0 0,1 1 0 0 0,-1-1 0 0 0,0-1-1 0 0,0 1 1 0 0,0-1 0 0 0,-11 2 0 0 0,15-4-82 0 0,-1-1 0 0 0,1 1 0 0 0,-1-1 0 0 0,0 0 0 0 0,1 0 0 0 0,-1 0 0 0 0,0-1 0 0 0,1 0 0 0 0,-1 0 0 0 0,1 0 0 0 0,-1 0 0 0 0,1-1 0 0 0,-1 0 0 0 0,1 1 0 0 0,0-2 0 0 0,0 1 0 0 0,-5-4 0 0 0,4 2-349 0 0,0 1 0 0 0,1-1 1 0 0,-1 0-1 0 0,1-1 0 0 0,0 1 1 0 0,1-1-1 0 0,-1 0 0 0 0,1 0 1 0 0,0 0-1 0 0,0 0 1 0 0,0 0-1 0 0,1-1 0 0 0,-3-6 1 0 0,-2-16-5851 0 0,-2 0-1663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3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17503 0 0,'0'0'3196'0'0,"0"3"-1752"0"0,0 3-1106 0 0,0 0-1 0 0,0 0 1 0 0,1 0-1 0 0,0 1 1 0 0,1-1-1 0 0,-1 0 1 0 0,1-1-1 0 0,0 1 1 0 0,1 0-1 0 0,-1 0 1 0 0,1-1-1 0 0,0 0 1 0 0,7 10 0 0 0,-3-6-221 0 0,-6-7-110 0 0,-1-1 0 0 0,1 1-1 0 0,0-1 1 0 0,0 0 0 0 0,1 1 0 0 0,-1-1 0 0 0,0 0 0 0 0,0 0-1 0 0,1 0 1 0 0,-1 0 0 0 0,0 0 0 0 0,1 0 0 0 0,-1 0 0 0 0,3 1 0 0 0,9 3 7 0 0,-10-3-14 0 0,0-1 0 0 0,1 1 0 0 0,-1-1 0 0 0,1 0 0 0 0,-1 0 0 0 0,1 0 0 0 0,-1 0 0 0 0,1-1 0 0 0,5 1 0 0 0,2-2 0 0 0,9-7 24 0 0,-15 0 23 0 0,-4 4-30 0 0,6-17 145 0 0,-10 14-110 0 0,0 2-10 0 0,3 5-39 0 0,0-1 0 0 0,0 0-1 0 0,-1 0 1 0 0,1 0 0 0 0,0 0-1 0 0,-1 0 1 0 0,1 0 0 0 0,-1 1 0 0 0,1-1-1 0 0,-1 0 1 0 0,1 0 0 0 0,-1 0-1 0 0,1 1 1 0 0,-1-1 0 0 0,0 0 0 0 0,1 1-1 0 0,-1-1 1 0 0,0 1 0 0 0,0-1 0 0 0,0 1-1 0 0,1-1 1 0 0,-1 1 0 0 0,0-1-1 0 0,0 1 1 0 0,-1-1 0 0 0,-2 0-576 0 0,-9-4 912 0 0,3 7-8026 0 0,-1 3-742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4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0 307 7832 0 0,'0'0'15065'0'0,"2"2"-14096"0"0,3 1-550 0 0,-2 0-253 0 0,0 0 0 0 0,0 0 0 0 0,0-1 0 0 0,1 0 0 0 0,-1 1 1 0 0,1-1-1 0 0,0 0 0 0 0,0-1 0 0 0,-1 1 0 0 0,1-1 0 0 0,0 0 0 0 0,7 2 1 0 0,67 12 863 0 0,-62-11-1013 0 0,0-1 33 0 0,25 1 0 0 0,-8 0-19 0 0,-23-3-389 0 0,0 0-1 0 0,1 0 1 0 0,-1 0-1 0 0,0-2 0 0 0,0 1 1 0 0,0-1-1 0 0,0-1 1 0 0,0 1-1 0 0,0-2 1 0 0,0 1-1 0 0,13-7 1 0 0,-7 4-8171 0 0</inkml:trace>
  <inkml:trace contextRef="#ctx0" brushRef="#br0" timeOffset="1">172 0 17503 0 0,'0'0'1588'0'0,"-1"2"-1304"0"0,-2 3 43 0 0,2 0 0 0 0,-1 0-1 0 0,1 1 1 0 0,-1-1 0 0 0,2 0-1 0 0,-1 0 1 0 0,0 1 0 0 0,1-1-1 0 0,0 0 1 0 0,0 1 0 0 0,2 6-1 0 0,10 29 1806 0 0,23 55-1 0 0,28 31-2014 0 0,-51-107-369 0 0,1 0 0 0 0,1 0 0 0 0,32 33 0 0 0,-42-49-207 0 0,1 0-1 0 0,-1 0 0 0 0,1 0 1 0 0,0-1-1 0 0,-1 1 0 0 0,1-1 1 0 0,7 3-1 0 0,14 1-7978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4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154 342 19439 0 0,'-13'15'892'0'0,"10"-12"-25"0"0,-2 1-522 0 0,-27-12 2221 0 0,21 8-1056 0 0,8 0-1282 0 0,0-1 0 0 0,-1 1 0 0 0,1 0 0 0 0,0 0-1 0 0,-1 0 1 0 0,1 1 0 0 0,0-1 0 0 0,-1 1 0 0 0,1 0 0 0 0,0 0 0 0 0,0 0 0 0 0,0 0 0 0 0,0 1 0 0 0,0-1 0 0 0,0 1 0 0 0,-4 2 0 0 0,5-2-204 0 0,-1 1 0 0 0,0-1 0 0 0,1 1 0 0 0,-1 0 0 0 0,1-1 0 0 0,0 1 0 0 0,0 0 0 0 0,0 1 0 0 0,0-1 0 0 0,1 0 0 0 0,-1 0 1 0 0,1 1-1 0 0,0-1 0 0 0,0 1 0 0 0,0-1 0 0 0,1 1 0 0 0,-1-1 0 0 0,1 1 0 0 0,-1 0 0 0 0,2 5 0 0 0,-1 1-45 0 0,1 0-1 0 0,1 1 1 0 0,-1-1-1 0 0,2 0 1 0 0,0 0-1 0 0,0 0 1 0 0,0-1-1 0 0,1 1 1 0 0,10 16-1 0 0,-6-13-21 0 0,0-1 0 0 0,1 0 0 0 0,1 0 0 0 0,0-1 0 0 0,0 0 0 0 0,18 14 0 0 0,-24-23-14 0 0,0 1 0 0 0,0-1 0 0 0,0 0-1 0 0,0 0 1 0 0,1 0 0 0 0,-1 0 0 0 0,1-1 0 0 0,-1 1 0 0 0,1-1-1 0 0,0-1 1 0 0,-1 1 0 0 0,1-1 0 0 0,6 1 0 0 0,-8-1-65 0 0,1-1 1 0 0,-1 1 0 0 0,1 0-1 0 0,0-1 1 0 0,-1 0-1 0 0,1 0 1 0 0,-1 0 0 0 0,0 0-1 0 0,1 0 1 0 0,-1-1 0 0 0,0 0-1 0 0,0 1 1 0 0,0-1-1 0 0,0 0 1 0 0,0-1 0 0 0,0 1-1 0 0,0 0 1 0 0,3-6 0 0 0,5-5-642 0 0,21-31-7584 0 0,-17 16 888 0 0</inkml:trace>
  <inkml:trace contextRef="#ctx0" brushRef="#br0" timeOffset="1">256 63 8288 0 0,'0'0'12241'0'0,"0"2"-10677"0"0,0 0-1351 0 0,1 0 0 0 0,-1 0 0 0 0,0 0 0 0 0,1 0 0 0 0,-1 0 0 0 0,1 0 0 0 0,0 0 0 0 0,0-1 0 0 0,0 1 0 0 0,-1 0 0 0 0,2 0 0 0 0,-1-1 0 0 0,0 1 0 0 0,0-1 0 0 0,3 3 0 0 0,-3-3-205 0 0,0 0 1 0 0,0 0-1 0 0,0 0 1 0 0,1 0-1 0 0,-1-1 1 0 0,0 1-1 0 0,0 0 1 0 0,1-1-1 0 0,-1 1 1 0 0,0-1-1 0 0,1 1 1 0 0,-1-1-1 0 0,0 0 1 0 0,1 0-1 0 0,-1 1 1 0 0,1-1-1 0 0,-1 0 1 0 0,0 0-1 0 0,1-1 1 0 0,-1 1-1 0 0,1 0 1 0 0,-1 0-1 0 0,0-1 1 0 0,1 1-1 0 0,-1 0 1 0 0,0-1-1 0 0,1 1 1 0 0,-1-1-1 0 0,2-1 1 0 0,-1 1 18 0 0,-1 0 0 0 0,1 0 0 0 0,0 0-1 0 0,-1-1 1 0 0,1 1 0 0 0,-1 0 0 0 0,0-1 0 0 0,0 1 0 0 0,1-1 0 0 0,-1 0 0 0 0,0 1-1 0 0,0-1 1 0 0,0 0 0 0 0,-1 0 0 0 0,1 1 0 0 0,0-1 0 0 0,-1 0 0 0 0,1 0 0 0 0,-1 0-1 0 0,1 0 1 0 0,-1-2 0 0 0,0-1 101 0 0,0 0 0 0 0,0 0 0 0 0,-1 0 0 0 0,0 0 0 0 0,0-1 1 0 0,-1-4-1 0 0,1 9-110 0 0,1-1 0 0 0,-1 1 1 0 0,0 0-1 0 0,1 0 0 0 0,-1 0 1 0 0,0-1-1 0 0,1 1 0 0 0,-1 0 1 0 0,0 0-1 0 0,0 0 0 0 0,0 0 1 0 0,0 0-1 0 0,0 1 0 0 0,0-1 1 0 0,-1 0-1 0 0,1 0 0 0 0,0 1 1 0 0,0-1-1 0 0,0 1 0 0 0,-1-1 1 0 0,1 1-1 0 0,0-1 0 0 0,-1 1 1 0 0,1 0-1 0 0,0-1 0 0 0,-1 1 1 0 0,1 0-1 0 0,-2 0 0 0 0,1 1-134 0 0,0-1-1 0 0,0 0 1 0 0,0 1-1 0 0,0-1 1 0 0,0 1 0 0 0,0 0-1 0 0,0 0 1 0 0,0 0-1 0 0,0 0 1 0 0,1 0-1 0 0,-4 2 1 0 0,-1 1-767 0 0,-4 1-1237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13.4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62 14688 0 0,'0'-2'670'0'0,"4"-6"-12"0"0,2-2-421 0 0,-2 11-54 0 0,-1-1 0 0 0,1 1 0 0 0,0 0 1 0 0,-1 0-1 0 0,5 2 0 0 0,3 1 1054 0 0,0-2-371 0 0,-1 0-1 0 0,1-1 1 0 0,1 0 0 0 0,-1 0-1 0 0,17-3 1 0 0,2 2 228 0 0,0-2-585 0 0,51-9 1 0 0,-8 1-325 0 0,-60 8-483 0 0,0 0 0 0 0,-1-1 0 0 0,1 0 0 0 0,-1-1 1 0 0,17-7-1 0 0,-3 2-1037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4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5 185 13824 0 0,'0'0'1061'0'0,"-1"2"-484"0"0,0-2-405 0 0,1 1 1 0 0,-1 0-1 0 0,1 0 0 0 0,0 0 1 0 0,-1 0-1 0 0,1 0 0 0 0,0-1 1 0 0,0 1-1 0 0,0 0 0 0 0,0 0 0 0 0,0 0 1 0 0,0 0-1 0 0,0 0 0 0 0,0 0 1 0 0,0 0-1 0 0,0 0 0 0 0,0 0 0 0 0,1-1 1 0 0,-1 1-1 0 0,0 0 0 0 0,1 0 1 0 0,-1 0-1 0 0,0 0 0 0 0,1-1 1 0 0,-1 1-1 0 0,1 0 0 0 0,-1 0 0 0 0,1-1 1 0 0,0 1-1 0 0,-1 0 0 0 0,1-1 1 0 0,0 1-1 0 0,-1-1 0 0 0,1 1 0 0 0,0-1 1 0 0,0 1-1 0 0,0-1 0 0 0,-1 1 1 0 0,2-1-1 0 0,6 4 267 0 0,0 0 1 0 0,0-1-1 0 0,13 3 0 0 0,-8-1 175 0 0,14 5-104 0 0,-9-3-213 0 0,0-1 1 0 0,31 7-1 0 0,-28-8-205 0 0,-12-4-87 0 0,-1 1 0 0 0,18 0 0 0 0,-13-2-149 0 0,0 1 0 0 0,-1 0 0 0 0,13 2 0 0 0,-13 0-1284 0 0,3-7-451 0 0</inkml:trace>
  <inkml:trace contextRef="#ctx0" brushRef="#br0" timeOffset="1">174 0 21191 0 0,'0'0'480'0'0,"-2"2"67"0"0,0 0-447 0 0,0 1-1 0 0,0-1 1 0 0,0 1 0 0 0,0 0-1 0 0,0-1 1 0 0,0 1 0 0 0,1 0-1 0 0,0 0 1 0 0,0 0 0 0 0,-1 0-1 0 0,2 1 1 0 0,-1-1 0 0 0,0 0-1 0 0,0 4 1 0 0,1 3 330 0 0,0 1 0 0 0,0-1 0 0 0,2 12 0 0 0,1 0 658 0 0,-2-12-1027 0 0,1-1 0 0 0,1 1 0 0 0,-1-1 0 0 0,2 1 0 0 0,-1-1 0 0 0,1 0 0 0 0,1-1 0 0 0,0 1 0 0 0,0-1 0 0 0,0 1 0 0 0,1-2 0 0 0,11 13 0 0 0,-11-14-434 0 0,1 0 0 0 0,-1 0 1 0 0,1-1-1 0 0,0 0 0 0 0,1 0 0 0 0,-1-1 1 0 0,1 1-1 0 0,16 5 0 0 0,-4-4-1363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5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166 569 23039 0 0,'-5'-4'230'0'0,"1"0"0"0"0,-1 1 0 0 0,0 0 0 0 0,0-1-1 0 0,-1 2 1 0 0,1-1 0 0 0,-1 1 0 0 0,1-1 0 0 0,-1 2-1 0 0,-7-3 1 0 0,12 4-189 0 0,-1 0 0 0 0,0 0 0 0 0,0 0 0 0 0,0 0 0 0 0,0 0 0 0 0,1 0 0 0 0,-1 1 0 0 0,0-1 0 0 0,0 1 0 0 0,1-1 0 0 0,-1 1 0 0 0,0 0 0 0 0,0-1 0 0 0,1 1 0 0 0,-1 0 0 0 0,1 0 0 0 0,-1 0-1 0 0,1 0 1 0 0,-1 1 0 0 0,1-1 0 0 0,0 0 0 0 0,-1 0 0 0 0,1 1 0 0 0,-2 2 0 0 0,1 0 62 0 0,-1 0-1 0 0,1 0 0 0 0,0 0 1 0 0,0 0-1 0 0,1 0 1 0 0,-1 1-1 0 0,1-1 0 0 0,0 1 1 0 0,-1 4-1 0 0,2-4-127 0 0,1 0 0 0 0,-1-1 0 0 0,1 1 0 0 0,0 0 0 0 0,0 0 0 0 0,0 0 0 0 0,0-1 0 0 0,1 1 0 0 0,0-1 0 0 0,0 1 0 0 0,0-1 0 0 0,0 0-1 0 0,1 0 1 0 0,0 0 0 0 0,0 0 0 0 0,0 0 0 0 0,0 0 0 0 0,8 5 0 0 0,-7-4-19 0 0,1-1-1 0 0,0 0 1 0 0,0 0-1 0 0,1-1 1 0 0,-1 0-1 0 0,1 0 0 0 0,-1 0 1 0 0,1 0-1 0 0,0-1 1 0 0,0 0-1 0 0,0 0 1 0 0,1-1-1 0 0,-1 1 1 0 0,8-1-1 0 0,-11-1-25 0 0,1 0 0 0 0,-1 0 0 0 0,1 0 0 0 0,-1 0 0 0 0,0-1 0 0 0,1 0 0 0 0,-1 0 0 0 0,0 0 0 0 0,1 0 0 0 0,-1 0 0 0 0,0-1 0 0 0,0 1 0 0 0,0-1 0 0 0,0 0-1 0 0,0 0 1 0 0,-1 0 0 0 0,1 0 0 0 0,-1 0 0 0 0,1-1 0 0 0,-1 1 0 0 0,0-1 0 0 0,0 0 0 0 0,0 0 0 0 0,0 1 0 0 0,2-5 0 0 0,-2 2 7 0 0,0-1-1 0 0,0 1 1 0 0,0-1-1 0 0,-1 0 1 0 0,0 1-1 0 0,0-1 1 0 0,0 0 0 0 0,0-10-1 0 0,0-7-94 0 0,0 15 96 0 0,-1-1 1 0 0,0 0 0 0 0,-3-16-1 0 0,0 0-30 0 0,1 12 61 0 0,0 0 0 0 0,-7-22 0 0 0,1 7 20 0 0,2 7 50 0 0,-1 0-1 0 0,-17-33 0 0 0,4 8 66 0 0,-77-160 1737 0 0,92 197-1639 0 0,-1 1-1 0 0,0 0 1 0 0,0 0-1 0 0,-11-9 1 0 0,-11-15 850 0 0,27 31-978 0 0,0 0 1 0 0,0 0-1 0 0,0 0 0 0 0,0 0 0 0 0,0 1 0 0 0,0-1 0 0 0,-1 0 1 0 0,1 0-1 0 0,0 1 0 0 0,-3-2 0 0 0,3 2 594 0 0,6 34 17 0 0,-3-23-641 0 0,1 0-1 0 0,0 0 1 0 0,1-1-1 0 0,7 15 1 0 0,-2-4-7 0 0,15 34-16 0 0,1-2 1 0 0,64 98-1 0 0,-55-101-102 0 0,40 55-88 0 0,-58-85-783 0 0,1-1 0 0 0,38 34 0 0 0,-35-35-1152 0 0,-8-8-94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5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47 9672 0 0,'-1'3'7705'0'0,"-8"18"-2859"0"0,16-12-1259 0 0,-5-9-3542 0 0,-1 1 1 0 0,1-1-1 0 0,-1 1 0 0 0,0-1 1 0 0,1 1-1 0 0,-1-1 0 0 0,1 0 0 0 0,-1 0 1 0 0,1 0-1 0 0,-1 0 0 0 0,1 0 1 0 0,-1 0-1 0 0,1 0 0 0 0,-1-1 1 0 0,1 1-1 0 0,-1-1 0 0 0,1 1 1 0 0,-1-1-1 0 0,1 1 0 0 0,-1-1 1 0 0,2 0-1 0 0,1-1-5 0 0,-3 1-19 0 0,-1 0 0 0 0,0 1 0 0 0,1-1-1 0 0,-1 0 1 0 0,0 0 0 0 0,0 1 0 0 0,0-1-1 0 0,1 0 1 0 0,-1 1 0 0 0,0-1 0 0 0,0 0 0 0 0,0 0-1 0 0,0 1 1 0 0,0-1 0 0 0,-1 0 0 0 0,1-1 0 0 0,0 2 3 0 0,0-9 165 0 0,1 8-151 0 0,-1 0 0 0 0,0 0-1 0 0,0-1 1 0 0,0 1 0 0 0,0 0-1 0 0,0 0 1 0 0,0-1 0 0 0,0 1 0 0 0,0 0-1 0 0,-1 0 1 0 0,1-1 0 0 0,0 1-1 0 0,-1 0 1 0 0,1 0 0 0 0,-1 0-1 0 0,1 0 1 0 0,-1-1 0 0 0,0 1-1 0 0,1 0 1 0 0,-3-1 0 0 0,-11-15 259 0 0,13 15-169 0 0,-2-6 29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6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19351 0 0,'0'0'1943'0'0,"2"0"-1783"0"0,2 0-21 0 0,0-1 0 0 0,0 0 0 0 0,1 0 0 0 0,-1 0 1 0 0,0 0-1 0 0,4-3 0 0 0,-3 2 76 0 0,-1 0 0 0 0,1 1 1 0 0,-1-1-1 0 0,1 1 1 0 0,0 0-1 0 0,6 0 0 0 0,-7 1-21 0 0,0-1 0 0 0,0 1-1 0 0,0-1 1 0 0,0 0 0 0 0,6-2-1 0 0,-7 2-154 0 0,0 0 1 0 0,0 0-1 0 0,0 0 0 0 0,0 1 0 0 0,0-1 0 0 0,0 1 0 0 0,0 0 1 0 0,0 0-1 0 0,0 0 0 0 0,0 0 0 0 0,5 1 0 0 0,19 4-1610 0 0,-9-4-3896 0 0,-6-1-2494 0 0</inkml:trace>
  <inkml:trace contextRef="#ctx0" brushRef="#br0" timeOffset="1">124 201 19319 0 0,'0'0'2120'0'0,"16"9"-2120"0"0,6-5 360 0 0,-2 2 56 0 0,1-6 0 0 0,1 0 8 0 0,-1 0-776 0 0,11-6-160 0 0,5 2-32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6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19351 0 0,'0'0'439'0'0,"-2"0"62"0"0,-1 0-386 0 0,1 1-1 0 0,-1-1 1 0 0,0 1-1 0 0,1-1 1 0 0,-1 1-1 0 0,1 0 1 0 0,-1 0-1 0 0,1 0 1 0 0,-1 0-1 0 0,1 1 1 0 0,0-1-1 0 0,-1 1 1 0 0,1-1-1 0 0,0 1 1 0 0,-2 2-1 0 0,3-3 31 0 0,-1 1 0 0 0,1-1 0 0 0,0 1 0 0 0,-1 0 0 0 0,1-1 0 0 0,0 1 0 0 0,0 0-1 0 0,0 0 1 0 0,0-1 0 0 0,0 1 0 0 0,1 0 0 0 0,-1 0 0 0 0,1 0 0 0 0,-1 0 0 0 0,1 0 0 0 0,0 0-1 0 0,-1 0 1 0 0,1 0 0 0 0,0 0 0 0 0,1 4 0 0 0,18 74 1623 0 0,-19-79-1761 0 0,10 32 215 0 0,2 0 0 0 0,23 50 0 0 0,-19-49-222 0 0,-12-24 0 0 0,0-1 0 0 0,8 11 0 0 0,-1 1-12 0 0,11 23 0 0 0,-13-25-164 0 0,-8-16-131 0 0,1 0 0 0 0,-1 1-1 0 0,1-1 1 0 0,0-1 0 0 0,0 1 0 0 0,0 0-1 0 0,1 0 1 0 0,-1-1 0 0 0,1 1-1 0 0,-1-1 1 0 0,1 0 0 0 0,4 3 0 0 0,8-3-1227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7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211 118 11520 0 0,'-1'-1'886'0'0,"-30"-20"3342"0"0,28 18-3594 0 0,-1 1-1 0 0,1 0 1 0 0,0 1 0 0 0,-1-1-1 0 0,1 1 1 0 0,0-1 0 0 0,-8-1-1 0 0,-12-5 1974 0 0,23 8-2486 0 0,-1-1 0 0 0,0 1 0 0 0,0 0 0 0 0,0 0 0 0 0,0 0 1 0 0,1 0-1 0 0,-1-1 0 0 0,0 1 0 0 0,0 0 0 0 0,0 1 0 0 0,0-1 0 0 0,0 0 0 0 0,1 0 1 0 0,-1 0-1 0 0,0 0 0 0 0,0 1 0 0 0,0-1 0 0 0,0 0 0 0 0,1 1 0 0 0,-2 0 0 0 0,-3 1 409 0 0,-24-1 1382 0 0,25 1-1603 0 0,-41 44-274 0 0,43-44-37 0 0,0 0 0 0 0,0 0 0 0 0,0 1 0 0 0,1-1 0 0 0,-1 1 0 0 0,1-1 0 0 0,-1 1 0 0 0,1 0 0 0 0,0 0 0 0 0,0-1 0 0 0,0 1 0 0 0,0 0 0 0 0,0 0 0 0 0,1 0 0 0 0,0 0 0 0 0,-1 0 0 0 0,1 0 0 0 0,0 0 0 0 0,0 0 0 0 0,1 0 0 0 0,-1 0 0 0 0,1 0 0 0 0,-1 0 0 0 0,1 0 0 0 0,0 0 0 0 0,0 0 0 0 0,2 2 0 0 0,-1 2-144 0 0,1-1 1 0 0,0-1-1 0 0,0 1 1 0 0,0 0-1 0 0,1-1 1 0 0,0 0-1 0 0,0 1 1 0 0,1-2-1 0 0,-1 1 0 0 0,1 0 1 0 0,10 6-1 0 0,14 7 64 0 0,62 28-1 0 0,-33-18 83 0 0,-13-6 0 0 0,-35-17 5 0 0,0 0-1 0 0,0 1 0 0 0,-1 0 1 0 0,0 1-1 0 0,14 11 1 0 0,-18-13-3 0 0,0 0 1 0 0,-1 0 0 0 0,1 1-1 0 0,-1-1 1 0 0,0 1 0 0 0,0 0-1 0 0,-1 0 1 0 0,1 1 0 0 0,3 12-1 0 0,2 1-80 0 0,-7-18 61 0 0,-1 0 0 0 0,0 0-1 0 0,0 0 1 0 0,-1 0 0 0 0,1 0 0 0 0,0 0-1 0 0,-1 0 1 0 0,1 1 0 0 0,-1-1 0 0 0,1 0-1 0 0,-1 3 1 0 0,0 0-123 0 0,0 1 0 0 0,0-1 0 0 0,-1 0 0 0 0,0 0 0 0 0,0 1 0 0 0,0-1 0 0 0,0 0 0 0 0,-1 0 0 0 0,0 0 0 0 0,0 0 0 0 0,-4 7 0 0 0,6-11 135 0 0,-1-1-1 0 0,0 1 0 0 0,1-1 1 0 0,-1 1-1 0 0,0-1 0 0 0,1 1 1 0 0,-1-1-1 0 0,0 0 0 0 0,0 1 1 0 0,1-1-1 0 0,-1 0 0 0 0,0 1 1 0 0,0-1-1 0 0,0 0 0 0 0,1 0 1 0 0,-1 0-1 0 0,0 0 0 0 0,0 0 1 0 0,0 0-1 0 0,0 0 0 0 0,1 0 1 0 0,-1 0-1 0 0,-2 0 0 0 0,-13-5-2 0 0,12 3 8 0 0,0 0 0 0 0,0-1 0 0 0,0 0 0 0 0,0 0 0 0 0,-4-4 0 0 0,-1-2 0 0 0,1 3 34 0 0,0-2 0 0 0,1 1 0 0 0,0-1 0 0 0,1 0 0 0 0,-1 0-1 0 0,2-1 1 0 0,-1 1 0 0 0,1-1 0 0 0,-7-18 0 0 0,8 19-21 0 0,0 0 0 0 0,1 0 0 0 0,0 0 0 0 0,1 0 0 0 0,0-1 0 0 0,0 1 0 0 0,1-1 0 0 0,0 1 0 0 0,0-1 0 0 0,1-16 0 0 0,1-9-222 0 0,-2 27 230 0 0,1 0-1 0 0,0 0 0 0 0,1-1 1 0 0,0 1-1 0 0,0 0 1 0 0,4-13-1 0 0,5-9 543 0 0,-4 10-228 0 0,1 1 0 0 0,18-33 0 0 0,11-16-321 0 0,-14 22 133 0 0,-18 39-63 0 0,1-1 0 0 0,0 1 0 0 0,1 0 0 0 0,-1 0 0 0 0,1 0 0 0 0,0 1 0 0 0,0 0-1 0 0,1 0 1 0 0,13-7 0 0 0,-12 15 157 0 0,4 4-122 0 0,-7-1-92 0 0,0 1-1 0 0,0-1 1 0 0,0 1-1 0 0,-1 0 0 0 0,0 1 1 0 0,0-1-1 0 0,-1 1 1 0 0,0-1-1 0 0,0 1 1 0 0,1 8-1 0 0,10 26 32 0 0,15 27-22 0 0,64 138-577 0 0,-82-186 336 0 0,1-1-1 0 0,1 0 1 0 0,2 0-1 0 0,-1-2 1 0 0,2 0-1 0 0,0-1 1 0 0,26 21-1 0 0,-37-34 120 0 0,1 0-1 0 0,-1-1 0 0 0,1 0 1 0 0,0 0-1 0 0,0 0 1 0 0,0-1-1 0 0,0 0 1 0 0,0 0-1 0 0,0 0 0 0 0,1-1 1 0 0,-1 0-1 0 0,0 0 1 0 0,14-1-1 0 0,-17 0 87 0 0,0 0-1 0 0,0-1 1 0 0,0 1 0 0 0,0-1-1 0 0,0 0 1 0 0,0 0 0 0 0,-1 0-1 0 0,1 0 1 0 0,0-1-1 0 0,0 1 1 0 0,-1-1 0 0 0,1 1-1 0 0,-1-1 1 0 0,1 0 0 0 0,-1 0-1 0 0,0 0 1 0 0,1 0-1 0 0,-1 0 1 0 0,0-1 0 0 0,-1 1-1 0 0,1-1 1 0 0,0 1 0 0 0,-1-1-1 0 0,1 0 1 0 0,-1 0-1 0 0,0 1 1 0 0,0-1 0 0 0,0 0-1 0 0,0 0 1 0 0,-1 0 0 0 0,1-5-1 0 0,1-4 173 0 0,-1 0 0 0 0,0-1-1 0 0,-1 1 1 0 0,0-1 0 0 0,-1 1-1 0 0,0 0 1 0 0,-7-24 0 0 0,-6-5 380 0 0,-2 0 1 0 0,-2 2-1 0 0,-38-63 1 0 0,47 86-509 0 0,-2 1 0 0 0,0 0 0 0 0,0 0 0 0 0,-1 1 0 0 0,-1 1 0 0 0,0 0 0 0 0,-1 1-1 0 0,-1 0 1 0 0,0 1 0 0 0,0 1 0 0 0,-1 0 0 0 0,0 1 0 0 0,-1 1 0 0 0,0 0 0 0 0,-29-8 0 0 0,40 15-85 0 0,-1-1 0 0 0,0 2 1 0 0,1-1-1 0 0,-1 1 0 0 0,0 0 1 0 0,1 0-1 0 0,-1 1 0 0 0,0 0 0 0 0,1 0 1 0 0,-1 0-1 0 0,1 1 0 0 0,-7 3 1 0 0,10-4-126 0 0,0 0 1 0 0,0 0-1 0 0,0 1 1 0 0,0-1-1 0 0,0 1 1 0 0,1 0-1 0 0,-1 0 1 0 0,1 0-1 0 0,-1 0 1 0 0,1 0-1 0 0,0 0 1 0 0,0 1-1 0 0,0-1 1 0 0,0 1-1 0 0,0 0 1 0 0,0-1-1 0 0,1 1 1 0 0,-1 0-1 0 0,1 0 1 0 0,0 0-1 0 0,0 0 1 0 0,0 0 0 0 0,0 0-1 0 0,1 1 1 0 0,-1-1-1 0 0,1 4 1 0 0,0 12-2809 0 0,4 0-5301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7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15664 0 0,'0'0'1206'0'0,"-2"0"-787"0"0,-12 2-16 0 0,13-2 156 0 0,-1 1-1 0 0,1 0 1 0 0,-1-1-1 0 0,1 1 1 0 0,-1 0-1 0 0,1 0 1 0 0,0 0 0 0 0,-3 2-1 0 0,-7 13 3805 0 0,5-4-5142 0 0,6-11 763 0 0,-1 0 1 0 0,1 0-1 0 0,0 0 0 0 0,0 0 0 0 0,0 0 1 0 0,-1 0-1 0 0,1 0 0 0 0,0 0 0 0 0,0 0 0 0 0,0 0 1 0 0,0 0-1 0 0,1 0 0 0 0,-1 0 0 0 0,0-1 1 0 0,0 1-1 0 0,1 0 0 0 0,-1 0 0 0 0,0 0 0 0 0,1 0 1 0 0,-1 0-1 0 0,1 0 0 0 0,-1 0 0 0 0,1 0 1 0 0,0-1-1 0 0,-1 1 0 0 0,1 0 0 0 0,0-1 0 0 0,1 2 1 0 0,6 8-12 0 0,-7-8 74 0 0,1-1-1 0 0,0 1 0 0 0,0-1 1 0 0,0 1-1 0 0,0-1 1 0 0,0 0-1 0 0,0 0 0 0 0,0 0 1 0 0,0 0-1 0 0,0 0 1 0 0,0 0-1 0 0,1-1 0 0 0,-1 1 1 0 0,4 0-1 0 0,10 3 49 0 0,-14-3-84 0 0,-1-1 0 0 0,0 0 0 0 0,1 0 0 0 0,-1 0 0 0 0,0 0 0 0 0,1 0 0 0 0,-1-1 1 0 0,0 1-1 0 0,1 0 0 0 0,1-2 0 0 0,2 1 111 0 0,-4 1-93 0 0,-1 0 1 0 0,1-1-1 0 0,0 1 1 0 0,-1-1-1 0 0,1 1 1 0 0,-1-1-1 0 0,1 1 1 0 0,0-1-1 0 0,-1 1 1 0 0,1-1-1 0 0,-1 1 0 0 0,0-1 1 0 0,1 0-1 0 0,-1 1 1 0 0,1-1-1 0 0,-1 0 1 0 0,0 1-1 0 0,1-1 1 0 0,-1 0-1 0 0,0 0 1 0 0,0 1-1 0 0,0-1 1 0 0,0-1-1 0 0,3-15 569 0 0,-3 16-559 0 0,-1-1-1 0 0,0 0 0 0 0,1 0 1 0 0,-1 0-1 0 0,0 0 1 0 0,0 1-1 0 0,0-1 0 0 0,0 0 1 0 0,-1 1-1 0 0,1-1 1 0 0,0 1-1 0 0,-1 0 0 0 0,1-1 1 0 0,-1 1-1 0 0,1 0 1 0 0,-1 0-1 0 0,0 0 0 0 0,1 0 1 0 0,-4-1-1 0 0,4 1-49 0 0,0 1-88 0 0,0-1 0 0 0,1 1 0 0 0,-1-1 0 0 0,0 1-1 0 0,0-1 1 0 0,1 1 0 0 0,-1 0 0 0 0,0 0 0 0 0,0-1 0 0 0,0 1 0 0 0,0 0 0 0 0,0 0 0 0 0,0 0 0 0 0,1 0 0 0 0,-1 0-1 0 0,0 0 1 0 0,0 0 0 0 0,0 0 0 0 0,0 0 0 0 0,0 1 0 0 0,0-1 0 0 0,1 0 0 0 0,-1 0 0 0 0,0 1 0 0 0,0-1 0 0 0,0 1-1 0 0,1-1 1 0 0,-1 1 0 0 0,-1 0 0 0 0,-9 8-1485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8:12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8752 0 0,'0'0'673'0'0,"-11"0"5023"0"0,4 0-5983 0 0,-8 1 11674 0 0,21 3-10578 0 0,3-1-732 0 0,1-1 0 0 0,-1 0 0 0 0,0 0 0 0 0,1 0 1 0 0,0-1-1 0 0,15-1 0 0 0,11 2 25 0 0,86 8 89 0 0,-110-10-185 0 0,1 1-1 0 0,20-4 1 0 0,12 0-7 0 0,160 9 49 0 0,-176-6-160 0 0,101 4 128 0 0,-124-2-179 0 0,0-1-1 0 0,0 1 1 0 0,0 0 0 0 0,0 1-1 0 0,9 4 1 0 0,-12-6 41 0 0,-1 0-498 0 0,8-1-3767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8:13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3 14888 0 0,'7'-2'11566'0'0,"-12"5"-11434"0"0,1 0 0 0 0,0 1 1 0 0,-1 0-1 0 0,1 0 0 0 0,1 0 1 0 0,-1 0-1 0 0,1 0 0 0 0,-1 1 0 0 0,-2 5 1 0 0,1 0-56 0 0,0 0 0 0 0,1 0 0 0 0,0 0 0 0 0,-3 13-1 0 0,0 11-86 0 0,-6 69 0 0 0,13-101 20 0 0,0 15-10 0 0,0-1 0 0 0,1 1 0 0 0,1-1 0 0 0,0 0 0 0 0,2 0 0 0 0,-1 0 0 0 0,2 0 0 0 0,0-1 0 0 0,1 1 0 0 0,1-1 0 0 0,16 28 0 0 0,-12-27-32 0 0,20 23 0 0 0,-10-13-192 0 0,-18-23 166 0 0,-1-1 0 0 0,1 1-1 0 0,0-1 1 0 0,-1 0 0 0 0,1 0 0 0 0,0 0-1 0 0,0 0 1 0 0,1 0 0 0 0,-1-1-1 0 0,0 1 1 0 0,0-1 0 0 0,1 0 0 0 0,-1 0-1 0 0,1 0 1 0 0,-1 0 0 0 0,1-1 0 0 0,-1 1-1 0 0,1-1 1 0 0,-1 0 0 0 0,1 0-1 0 0,0 0 1 0 0,5-2 0 0 0,1 0-479 0 0,-1 0-1 0 0,1 0 1 0 0,-1-1 0 0 0,0-1-1 0 0,0 0 1 0 0,-1 0 0 0 0,12-7 0 0 0,-3-5-2206 0 0,-1-6-4539 0 0</inkml:trace>
  <inkml:trace contextRef="#ctx0" brushRef="#br0" timeOffset="1">512 131 15664 0 0,'0'0'1417'0'0,"0"2"-1167"0"0,-2 6-30 0 0,-4 0 758 0 0,4-6-404 0 0,0 1 0 0 0,1 0 0 0 0,-1 0 0 0 0,1 0 0 0 0,-1 0 0 0 0,-1 5 0 0 0,0 4 324 0 0,-1 8 335 0 0,0 0-1 0 0,-2 38 1 0 0,12 11-737 0 0,-5-41-465 0 0,9 42 0 0 0,-5-32-260 0 0,-3-32 416 0 0,-1-3-1138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8:13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9216 0 0,'0'0'830'0'0,"2"2"-684"0"0,101 118 11119 0 0,-94-108-10672 0 0,-2 0 1 0 0,11 20-1 0 0,-2-3 47 0 0,23 42 549 0 0,29 76 0 0 0,-40-63-803 0 0,-16-45-277 0 0,7 35 98 0 0,-11-33-93 0 0,-3-21-61 0 0,-2 1 1 0 0,-1-1-1 0 0,0 1 0 0 0,-2 0 0 0 0,0-1 1 0 0,-6 42-1 0 0,1-34-50 0 0,-2-1 1 0 0,0 0-1 0 0,-2 0 0 0 0,-21 42 1 0 0,-26 36-1123 0 0,27-64-6136 0 0,8-17-952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13.8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104 2 5064 0 0,'-2'0'389'0'0,"0"-1"-251"0"0,-3 3 55 0 0,-9 3 2364 0 0,13-4-1766 0 0,0-1 1 0 0,-1 1-1 0 0,1 0 0 0 0,0 0 0 0 0,0 0 1 0 0,0-1-1 0 0,0 1 0 0 0,0 0 0 0 0,0 0 1 0 0,0 0-1 0 0,-1 2 0 0 0,-12 27 4642 0 0,6-11-4161 0 0,-7 24-7 0 0,9-25-1000 0 0,0 12 81 0 0,3-23-322 0 0,2-5-16 0 0,0 1-1 0 0,0-1 0 0 0,0 0 1 0 0,0 1-1 0 0,0-1 0 0 0,1 1 1 0 0,0-1-1 0 0,-1 4 0 0 0,-3 20 6 0 0,3-23-13 0 0,0 0 0 0 0,1 0 0 0 0,-1-1 0 0 0,1 1 0 0 0,-1 0 0 0 0,1 0 0 0 0,0 0 0 0 0,0 0-1 0 0,1 0 1 0 0,-1 0 0 0 0,1 4 0 0 0,3 18 0 0 0,-1-3 0 0 0,2-12 0 0 0,1 6 0 0 0,4-7 0 0 0,-5-5 0 0 0,11 8 43 0 0,-12-11-13 0 0,0 0-4 0 0,-2 0 50 0 0,10 0-8 0 0,-7 0-58 0 0,1 0-1 0 0,0 0 1 0 0,0-1-1 0 0,0 0 1 0 0,6-1-1 0 0,4 2-10 0 0,1-1 6 0 0,1 0-1 0 0,-1-1 1 0 0,0-1 0 0 0,22-5 0 0 0,31-6-816 0 0,-67 12 395 0 0</inkml:trace>
  <inkml:trace contextRef="#ctx0" brushRef="#br0" timeOffset="1">333 35 9216 0 0,'0'0'706'0'0,"-4"7"1007"0"0,4-2 1448 0 0,-1-2-2535 0 0,1 0 0 0 0,-1-1 0 0 0,1 1 0 0 0,-1 0 0 0 0,0-1-1 0 0,0 1 1 0 0,0-1 0 0 0,-3 5 0 0 0,2-4-119 0 0,0 1 0 0 0,0 0 0 0 0,1-1-1 0 0,-1 1 1 0 0,0 6 0 0 0,-1 3 312 0 0,0 10-84 0 0,-1-1 1 0 0,-14 38-1 0 0,17-54-700 0 0,-1 0 0 0 0,1 1 1 0 0,0-1-1 0 0,1 0 0 0 0,0 0 0 0 0,0 12 0 0 0,-1 20 83 0 0,-1-28-116 0 0,1-1 1 0 0,0 0-1 0 0,0 1 0 0 0,1-1 0 0 0,1 0 1 0 0,-1 1-1 0 0,1-1 0 0 0,3 10 0 0 0,1-2-2 0 0,-1-7 0 0 0,-1 1 0 0 0,0-1 0 0 0,2 19 0 0 0,-5-25-70 0 0,1 0 1 0 0,0-1-1 0 0,0 1 0 0 0,0-1 0 0 0,0 1 1 0 0,1-1-1 0 0,-1 0 0 0 0,1 1 0 0 0,0-1 0 0 0,0 0 1 0 0,0 0-1 0 0,0 0 0 0 0,1 0 0 0 0,-1-1 1 0 0,1 1-1 0 0,0-1 0 0 0,5 4 0 0 0,7 9-1320 0 0,-8-1-60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8:15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4 102 10592 0 0,'-2'-20'312'0'0,"0"-34"3080"0"0,3 67-631 0 0,2 5-957 0 0,-2-17-1714 0 0,-1-1 0 0 0,1 1 0 0 0,-1-1 0 0 0,1 1 0 0 0,-1-1 0 0 0,1 0 0 0 0,-1 1 1 0 0,1-1-1 0 0,0 0 0 0 0,-1 1 0 0 0,1-1 0 0 0,0 0 0 0 0,-1 0 0 0 0,1 1 0 0 0,0-1 0 0 0,-1 0 0 0 0,1 0 0 0 0,0 0 1 0 0,-1 0-1 0 0,2 0 0 0 0,14 1 250 0 0,-13 0-296 0 0,0-1 0 0 0,0 0-1 0 0,-1 1 1 0 0,1-1 0 0 0,0-1-1 0 0,0 1 1 0 0,0 0-1 0 0,4-2 1 0 0,46-8 1028 0 0,-35 8-466 0 0,28-9 0 0 0,-20 3-205 0 0,33-10 261 0 0,-36 11-594 0 0,-19 6-56 0 0,0-1-1 0 0,0 1 1 0 0,1-1-1 0 0,-1 2 1 0 0,0-1 0 0 0,1 0-1 0 0,-1 1 1 0 0,0-1-1 0 0,1 1 1 0 0,-1 1-1 0 0,0-1 1 0 0,1 0 0 0 0,6 3-1 0 0,-8-3-59 0 0,0 1-1 0 0,0 0 0 0 0,1-1 1 0 0,-1 1-1 0 0,0-1 0 0 0,1 0 1 0 0,-1 0-1 0 0,4-1 1 0 0,-4 0-9 0 0,0 1 0 0 0,-1 0 0 0 0,1 0 0 0 0,0 0 0 0 0,-1 0 0 0 0,1 0 0 0 0,-1 0 0 0 0,1 1 0 0 0,0 0 0 0 0,2 0 0 0 0,-1 1-473 0 0,1 0-1 0 0,0-1 0 0 0,0 1 1 0 0,8 0-1 0 0,-8-1-158 0 0,5 3-937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8:16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10136 0 0,'-6'1'1049'0'0,"0"2"1018"0"0,-4-1 2612 0 0,7-1-4152 0 0,0 1 0 0 0,1 0-1 0 0,-1 0 1 0 0,0 0 0 0 0,1 1-1 0 0,0-1 1 0 0,-1 1-1 0 0,1-1 1 0 0,0 1 0 0 0,0 0-1 0 0,-2 4 1 0 0,1 0-172 0 0,-1-1 0 0 0,2 1 1 0 0,-1 1-1 0 0,-1 7 0 0 0,-3 11-85 0 0,2 2-1 0 0,1-1 0 0 0,-2 54 1 0 0,6-75-268 0 0,4 140 98 0 0,-2-119-84 0 0,2 0 0 0 0,1-1 0 0 0,11 38 0 0 0,1-7-117 0 0,10 29-294 0 0,-22-73 315 0 0,1 1 0 0 0,0-1 0 0 0,1-1 0 0 0,10 14 0 0 0,-12-18-85 0 0,2 2-73 0 0,0-1 0 0 0,12 12 0 0 0,-17-19 120 0 0,0 0-1 0 0,0-1 0 0 0,0 1 1 0 0,0 0-1 0 0,1-1 0 0 0,-1 1 1 0 0,1-1-1 0 0,-1 0 1 0 0,1 0-1 0 0,-1 0 0 0 0,1 0 1 0 0,0 0-1 0 0,-1 0 0 0 0,1-1 1 0 0,4 1-1 0 0,6-1-1578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8:16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14744 0 0,'22'13'1334'0'0,"-13"-16"2802"0"0,6-1-2117 0 0,8-3-1065 0 0,-13 3-293 0 0,0 1-1 0 0,12-3 1 0 0,16-4 439 0 0,-34 9-1028 0 0,0-1-30 0 0,0 1 1 0 0,0-1-1 0 0,0 1 0 0 0,0 0 0 0 0,0 0 1 0 0,0 1-1 0 0,5-1 0 0 0,3 2 56 0 0,-2 4-38 0 0,-9-4-60 0 0,-1-1 0 0 0,1 1 0 0 0,0-1 1 0 0,0 1-1 0 0,-1-1 0 0 0,1 1 0 0 0,0 0 1 0 0,-1-1-1 0 0,1 1 0 0 0,-1 0 0 0 0,1-1 1 0 0,0 1-1 0 0,-1 0 0 0 0,0 0 1 0 0,1 0-1 0 0,-1-1 0 0 0,0 1 0 0 0,1 0 1 0 0,-1 0-1 0 0,0 1 0 0 0,1 1-5 0 0,0 2-26 0 0,-1-1 1 0 0,1 1 0 0 0,-1-1 0 0 0,0 1 0 0 0,0 0 0 0 0,0-1 0 0 0,-1 1 0 0 0,1-1 0 0 0,-1 0 0 0 0,0 1 0 0 0,-1-1 0 0 0,-1 7-1 0 0,-3 8-175 0 0,-9 28-574 0 0,-2-1 0 0 0,-26 50 0 0 0,36-82 510 0 0,4-7 184 0 0,-1 0 0 0 0,1 0 0 0 0,0 0 0 0 0,1 0 0 0 0,-1 1 0 0 0,2-1 0 0 0,-1 0 0 0 0,1 1 0 0 0,-1 12 0 0 0,2-19 105 0 0,0-1 1 0 0,1 1 0 0 0,-1 0 0 0 0,0 0-1 0 0,0-1 1 0 0,1 1 0 0 0,-1 0 0 0 0,0 0-1 0 0,1-1 1 0 0,-1 1 0 0 0,1 0-1 0 0,-1-1 1 0 0,1 1 0 0 0,-1-1 0 0 0,1 1-1 0 0,-1-1 1 0 0,1 1 0 0 0,0-1 0 0 0,-1 1-1 0 0,1-1 1 0 0,0 1 0 0 0,-1-1 0 0 0,1 0-1 0 0,0 1 1 0 0,-1-1 0 0 0,1 0-1 0 0,0 0 1 0 0,0 0 0 0 0,0 1 0 0 0,-1-1-1 0 0,3 0 1 0 0,-1 0 35 0 0,1 0 0 0 0,0 1 0 0 0,0-1 0 0 0,0 0 0 0 0,0-1 0 0 0,4 0 0 0 0,18-4 409 0 0,9-3-75 0 0,-20 2-260 0 0,-1-1 0 0 0,0 0 1 0 0,19-14-1 0 0,-24 16-396 0 0,-2-1 0 0 0,1 1 1 0 0,-1-2-1 0 0,0 1 0 0 0,0-1 0 0 0,0 0 0 0 0,5-9 1 0 0,-1-3-1644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8:17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6448 0 0,'0'0'585'0'0,"2"0"-4"0"0,2 3 1032 0 0,1 0 0 0 0,0-1 0 0 0,-1 2 0 0 0,0-1-1 0 0,0 0 1 0 0,0 1 0 0 0,5 6 0 0 0,2 2 824 0 0,12 19 0 0 0,-9-7-1138 0 0,20 45-1 0 0,-24-45-1055 0 0,-2-4-11 0 0,-2-1 1 0 0,8 40-1 0 0,-9-38-170 0 0,1 10 13 0 0,-2 0 0 0 0,1 56 0 0 0,-10 62 93 0 0,-1-74-123 0 0,-4-1 1 0 0,-32 126-1 0 0,34-177-201 0 0,0 0 0 0 0,-1 0 0 0 0,-16 27 0 0 0,13-35-106 0 0,0 2-2069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8:24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 17503 0 0,'-2'1'196'0'0,"-1"0"-1"0"0,1 1 1 0 0,0-1-1 0 0,-1-1 1 0 0,0 1-1 0 0,1 0 1 0 0,-1-1-1 0 0,1 1 1 0 0,-5 0-1 0 0,-5 0-246 0 0,8 1 307 0 0,1-1-1 0 0,0 1 1 0 0,0-1-1 0 0,0 1 1 0 0,0 0-1 0 0,0 0 1 0 0,1 0-1 0 0,-1 0 1 0 0,0 1-1 0 0,1-1 1 0 0,0 1-1 0 0,-1 0 1 0 0,1 0-1 0 0,0-1 1 0 0,1 1-1 0 0,-1 0 0 0 0,-2 7 1 0 0,-24 83 2171 0 0,18-58-1958 0 0,2 0 0 0 0,1 1 0 0 0,-3 68 1 0 0,9-63-338 0 0,1 0 0 0 0,3 0 1 0 0,14 76-1 0 0,-8-64-132 0 0,5 26 0 0 0,-10-59 0 0 0,4 13 0 0 0,17 47 0 0 0,-10-37-185 0 0,-7-21 179 0 0,16 35-1 0 0,-21-51-268 0 0,0 0-1 0 0,1 0 0 0 0,-1-1 1 0 0,1 1-1 0 0,1-1 1 0 0,-1 0-1 0 0,1 0 1 0 0,0 0-1 0 0,0-1 0 0 0,8 5 1 0 0,1-1-1812 0 0,3-7-4050 0 0,-1-4-1377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8:24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26 352 10136 0 0,'-1'2'8727'0'0,"-9"14"-5759"0"0,9-15-2743 0 0,0 0 0 0 0,0 0 0 0 0,0 1 1 0 0,0-1-1 0 0,0 1 0 0 0,0-1 0 0 0,0 1 0 0 0,1 0 0 0 0,-1-1 0 0 0,1 1 1 0 0,-1-1-1 0 0,0 3 0 0 0,-3 55 2224 0 0,6-31-2287 0 0,0 1-1 0 0,2-1 0 0 0,1 0 0 0 0,2 0 1 0 0,10 31-1 0 0,-2-28-1773 0 0</inkml:trace>
  <inkml:trace contextRef="#ctx0" brushRef="#br0" timeOffset="1">160 6 14888 0 0,'5'-4'1349'0'0,"-5"4"-1339"0"0,0 0 1 0 0,0 0-1 0 0,0-1 1 0 0,1 1-1 0 0,-1 0 1 0 0,0 0-1 0 0,0 0 1 0 0,0 0 0 0 0,1 0-1 0 0,-1 0 1 0 0,0 0-1 0 0,0 0 1 0 0,1 0-1 0 0,-1 0 1 0 0,0 0-1 0 0,0 0 1 0 0,1 0-1 0 0,-1 0 1 0 0,0 0-1 0 0,0 0 1 0 0,1 0-1 0 0,-1 0 1 0 0,0 0-1 0 0,0 0 1 0 0,1 0-1 0 0,-1 0 1 0 0,0 0-1 0 0,0 1 1 0 0,0-1-1 0 0,1 0 1 0 0,-1 0-1 0 0,0 0 1 0 0,0 0-1 0 0,0 0 1 0 0,0 1 0 0 0,1-1-1 0 0,-1 0 1 0 0,0 0-1 0 0,0 0 1 0 0,0 1-1 0 0,0-1 1 0 0,0 0-1 0 0,0 0 1 0 0,1 1-1 0 0,-1-1 1 0 0,0 0-1 0 0,0 0 1 0 0,0 1-1 0 0,8 13 935 0 0,-8-13-821 0 0,8 18 1363 0 0,10 19 1482 0 0,2-1-1695 0 0,-2 1 0 0 0,18 51 0 0 0,-24-59-815 0 0,2 8-132 0 0,-2 0-1 0 0,-1 1 1 0 0,-2 0-1 0 0,6 58 1 0 0,-13-49-279 0 0,-10 88 1 0 0,4-89-29 0 0,0-17-187 0 0,-1-1 0 0 0,-11 33-1 0 0,9-38-182 0 0,1-5-1045 0 0,6-18 1236 0 0,-1-1-1 0 0,1 1 1 0 0,0 0-1 0 0,-1-1 1 0 0,1 1 0 0 0,-1-1-1 0 0,1 1 1 0 0,0-1-1 0 0,-1 0 1 0 0,1 1-1 0 0,-1-1 1 0 0,1 1-1 0 0,-1-1 1 0 0,1 0-1 0 0,-1 1 1 0 0,0-1-1 0 0,1 0 1 0 0,-1 0-1 0 0,1 1 1 0 0,-1-1-1 0 0,0 0 1 0 0,1 0-1 0 0,-2 0 1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8:25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0 279 15896 0 0,'1'-1'60'0'0,"0"-1"0"0"0,0 1 0 0 0,-1 0 0 0 0,1-1 0 0 0,0 1 0 0 0,0 0 0 0 0,0 0 0 0 0,0-1 0 0 0,0 1 0 0 0,0 0 0 0 0,1 0 0 0 0,-1 0 1 0 0,0 0-1 0 0,1 1 0 0 0,-1-1 0 0 0,0 0 0 0 0,1 0 0 0 0,-1 1 0 0 0,1-1 0 0 0,-1 1 0 0 0,1-1 0 0 0,-1 1 0 0 0,1 0 0 0 0,0 0 0 0 0,-1-1 0 0 0,1 1 1 0 0,-1 0-1 0 0,3 1 0 0 0,17-3 1233 0 0,-17 2-757 0 0,0 0 1 0 0,-1 0-1 0 0,1 0 0 0 0,0 0 0 0 0,5 2 0 0 0,17 1 1645 0 0,-19-3-1835 0 0,0 1 1 0 0,0 1-1 0 0,-1-1 1 0 0,1 1-1 0 0,9 4 1 0 0,1 0 39 0 0,25 0 218 0 0,-35-3-578 0 0,-1-1-10 0 0,19-2-153 0 0,-23 0-201 0 0,1 0 1 0 0,0 0-1 0 0,0 0 0 0 0,-1-1 0 0 0,1 1 0 0 0,4-2 1 0 0,7-6-6763 0 0,-3 0-595 0 0</inkml:trace>
  <inkml:trace contextRef="#ctx0" brushRef="#br0" timeOffset="1">262 0 5528 0 0,'-7'6'7204'0'0,"-6"23"740"0"0,5 4-4030 0 0,1 37-1873 0 0,5-53-1546 0 0,0 22-141 0 0,4 61 1 0 0,0-86-435 0 0,-1 0 0 0 0,2 0 1 0 0,0-1-1 0 0,0 1 0 0 0,1-1 0 0 0,1 1 0 0 0,1-1 0 0 0,-1-1 0 0 0,14 21 1 0 0,-14-27-2741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8:25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19151 0 0,'0'0'1919'0'0,"-1"3"-1759"0"0,-14 34 355 0 0,-9 24 3914 0 0,22-54-4135 0 0,0 0-1 0 0,0 1 1 0 0,1-1-1 0 0,0 0 0 0 0,1 1 1 0 0,0-1-1 0 0,0 8 1 0 0,2 6-66 0 0,-2-1 0 0 0,0 1 1 0 0,-1 0-1 0 0,-5 24 0 0 0,4-30-228 0 0,1 0 0 0 0,1-1 0 0 0,0 1 0 0 0,1 0 0 0 0,0 0 0 0 0,1-1 0 0 0,1 1 0 0 0,1-1 0 0 0,9 28 0 0 0,-9-32 0 0 0,0-1 0 0 0,1 0 0 0 0,-1-1 0 0 0,2 1 0 0 0,-1-1 0 0 0,1 0 0 0 0,0 0 0 0 0,1 0 0 0 0,0-1 0 0 0,0 0 0 0 0,1-1 0 0 0,0 1 0 0 0,0-1 0 0 0,0-1 0 0 0,16 8 0 0 0,-18-10-266 0 0,1-1 0 0 0,0 0-1 0 0,-1 0 1 0 0,1-1 0 0 0,0 1 0 0 0,8-1-1 0 0,-11-1-1138 0 0,0 0-1 0 0,1 0 0 0 0,-1 0 0 0 0,0-1 1 0 0,9-2-1 0 0,-2-1-6951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8:26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22775 0 0,'0'0'2291'0'0,"2"2"-2099"0"0,1 0-120 0 0,-1 0 0 0 0,1 0 0 0 0,0 0 0 0 0,1-1 0 0 0,-1 1 0 0 0,0-1 0 0 0,0 0 0 0 0,1 0 0 0 0,-1 0 0 0 0,0 0 0 0 0,5 0 0 0 0,47 5 2259 0 0,-21-4-1761 0 0,-30-1-525 0 0,1 0 0 0 0,0 0-1 0 0,-1 0 1 0 0,1 0 0 0 0,-1 1 0 0 0,1 0 0 0 0,-1-1-1 0 0,0 2 1 0 0,0-1 0 0 0,1 1 0 0 0,3 3-1 0 0,-6-5-52 0 0,-1 1-1 0 0,0 0 1 0 0,0 0-1 0 0,0-1 0 0 0,0 1 1 0 0,0 0-1 0 0,0 0 0 0 0,0 0 1 0 0,0 0-1 0 0,-1 0 0 0 0,1 0 1 0 0,-1 0-1 0 0,1 0 1 0 0,-1 0-1 0 0,0 0 0 0 0,0 0 1 0 0,0 1-1 0 0,0-1 0 0 0,0 0 1 0 0,-1 3-1 0 0,-2 4 7 0 0,1 1 1 0 0,-1-1-1 0 0,-5 11 0 0 0,2-6-70 0 0,0-1-72 0 0,0-1 0 0 0,-16 24 0 0 0,12-22-201 0 0,-9 19 1 0 0,-7 16-145 0 0,23-38 470 0 0,3-10 18 0 0,1 0 0 0 0,0 0 0 0 0,0 0 0 0 0,0 0 0 0 0,0-1 0 0 0,1 1 0 0 0,-1 0 0 0 0,0-1 0 0 0,0 1-1 0 0,0-1 1 0 0,0 1 0 0 0,1-1 0 0 0,-1 1 0 0 0,2-1 0 0 0,18 4 81 0 0,-4-4 306 0 0,0-2-1 0 0,-1 0 1 0 0,1 0 0 0 0,29-10-1 0 0,-31 9-385 0 0,-12 2 0 0 0,-1 1 0 0 0,0 0 0 0 0,1-1 0 0 0,-1 0 0 0 0,0 0 0 0 0,0 1 0 0 0,0-1 0 0 0,1-1 0 0 0,-1 1 0 0 0,2-2 0 0 0,40-20-1252 0 0,-33 15 149 0 0,5-3-2067 0 0,-7 1-2679 0 0,1-3-2056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8:26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15664 0 0,'-1'0'150'0'0,"1"0"1"0"0,0 0-1 0 0,0 0 1 0 0,0-1-1 0 0,0 1 1 0 0,0 0 0 0 0,0 0-1 0 0,0-1 1 0 0,0 1-1 0 0,0 0 1 0 0,0 0-1 0 0,0-1 1 0 0,1 1 0 0 0,-1 0-1 0 0,0 0 1 0 0,0-1-1 0 0,0 1 1 0 0,0 0 0 0 0,0 0-1 0 0,0 0 1 0 0,0-1-1 0 0,1 1 1 0 0,-1 0-1 0 0,0 0 1 0 0,0 0 0 0 0,0 0-1 0 0,0-1 1 0 0,1 1-1 0 0,-1 0 1 0 0,0 0 0 0 0,7 4 2480 0 0,13 19-738 0 0,-6-7-714 0 0,13 14 193 0 0,15 12-111 0 0,-18-20-898 0 0,0 2-1 0 0,-1 0 1 0 0,-1 1-1 0 0,-2 2 1 0 0,-1 0-1 0 0,29 52 1 0 0,-42-66-324 0 0,0 1 0 0 0,-1-1 0 0 0,0 1 0 0 0,4 23 0 0 0,-8-31-32 0 0,0 1 0 0 0,0 0 1 0 0,-1 0-1 0 0,0-1 0 0 0,0 1 0 0 0,-1 0 1 0 0,0 0-1 0 0,0-1 0 0 0,0 1 0 0 0,-1 0 1 0 0,0-1-1 0 0,-3 7 0 0 0,1-3 45 0 0,1-4-231 0 0,1 0 0 0 0,-1-1 0 0 0,0 1 0 0 0,-1 0 0 0 0,1-1 0 0 0,-1 0 0 0 0,0 0 0 0 0,0 0 0 0 0,-9 7-1 0 0,-7 2-2534 0 0,4 0-7129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16.5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53 11976 0 0,'0'51'901'0'0,"1"-51"-866"0"0,0-1-1 0 0,1 1 1 0 0,-1 0-1 0 0,0-1 1 0 0,1 0 0 0 0,-1 1-1 0 0,0-1 1 0 0,0 0 0 0 0,0 1-1 0 0,2-2 1 0 0,-2 1-5 0 0,11-12 506 0 0,-11 11-353 0 0,0 1-1 0 0,1-1 0 0 0,-1 0 1 0 0,0 1-1 0 0,1-1 0 0 0,0 0 0 0 0,-1 1 1 0 0,3-2-1 0 0,12-8 1000 0 0,-10 7-820 0 0,-1 1-1 0 0,1-1 0 0 0,0 1 1 0 0,0 0-1 0 0,6-2 0 0 0,-7 3-90 0 0,0 1 0 0 0,-1-1 0 0 0,1 0 0 0 0,0 0 0 0 0,-1-1 0 0 0,6-3-1 0 0,-7 5-202 0 0,1-1 1 0 0,0 1-1 0 0,-1 0 0 0 0,1 0 0 0 0,0 0 0 0 0,0 0 0 0 0,0 1 0 0 0,0-1 0 0 0,0 1 1 0 0,4 0-1 0 0,10-1-47 0 0,14 1 131 0 0,-28 1-271 0 0,1-1-1 0 0,-1 1 1 0 0,0-1 0 0 0,1-1-1 0 0,-1 1 1 0 0,0-1-1 0 0,0 1 1 0 0,0-1 0 0 0,1 0-1 0 0,3-2 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8:29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15 21191 0 0,'-67'-15'2296'0'0,"66"15"-2194"0"0,1 0-1 0 0,-1 0 1 0 0,0 0-1 0 0,1 0 1 0 0,-1 1 0 0 0,0-1-1 0 0,0 0 1 0 0,1 0-1 0 0,-1 1 1 0 0,0-1-1 0 0,1 0 1 0 0,-1 1-1 0 0,0-1 1 0 0,1 1-1 0 0,-1-1 1 0 0,1 1-1 0 0,-1-1 1 0 0,1 1 0 0 0,-1-1-1 0 0,1 1 1 0 0,-2 1-1 0 0,-9 15 465 0 0,9-14-358 0 0,-4 6-48 0 0,1 1 0 0 0,1 0 0 0 0,-1 0 0 0 0,1 0 0 0 0,1 0 0 0 0,-4 21 0 0 0,-5 15-160 0 0,7-30 0 0 0,1 0 0 0 0,1 1 0 0 0,-2 21 0 0 0,-3 59-285 0 0,3-58-89 0 0,2-1-1 0 0,2 1 1 0 0,6 58 0 0 0,0-68-636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08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 17503 0 0,'-6'0'8064'0'0,"8"1"-7614"0"0,6 3-168 0 0,-2-2-166 0 0,1 1 0 0 0,-1-1 0 0 0,0 0 0 0 0,1 0-1 0 0,-1-1 1 0 0,1 1 0 0 0,8-1 0 0 0,139 12 93 0 0,-47-2-125 0 0,-104-11-84 0 0,115 13 0 0 0,-44-3-12 0 0,-60-7-38 0 0,0-1 1 0 0,0 0-1 0 0,0-1 0 0 0,0 0 1 0 0,0-2-1 0 0,25-2 0 0 0,-36 2-112 0 0,0 0-1 0 0,-1 0 1 0 0,1 0 0 0 0,0 0-1 0 0,0 0 1 0 0,-1-1-1 0 0,1 1 1 0 0,-1-1-1 0 0,0 0 1 0 0,1 0 0 0 0,-1 0-1 0 0,0 0 1 0 0,0 0-1 0 0,3-4 1 0 0,-1 1-559 0 0,0-1 0 0 0,-1 0 1 0 0,0-1-1 0 0,0 1 0 0 0,3-9 0 0 0,0 2-1478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08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17967 0 0,'0'0'3154'0'0,"-2"0"-1813"0"0,1 0-1089 0 0,-1 0-1 0 0,1 0 1 0 0,-1 1 0 0 0,1-1 0 0 0,0 0-1 0 0,-1 1 1 0 0,1-1 0 0 0,0 1 0 0 0,-1-1-1 0 0,1 1 1 0 0,0 0 0 0 0,0 0 0 0 0,-1-1-1 0 0,1 1 1 0 0,0 0 0 0 0,0 0-1 0 0,0 0 1 0 0,0 0 0 0 0,0 0 0 0 0,0 1-1 0 0,1-1 1 0 0,-1 0 0 0 0,-1 2 0 0 0,-1 4-297 0 0,0 0 0 0 0,0 0 0 0 0,-2 11 0 0 0,1-5 572 0 0,3-7-513 0 0,0 0 1 0 0,0 0-1 0 0,0 0 0 0 0,1 0 1 0 0,-1 0-1 0 0,1 1 0 0 0,1-1 1 0 0,1 8-1 0 0,13 49 112 0 0,-7-35-105 0 0,-4-14-156 0 0,0-1 0 0 0,1 0 0 0 0,0-1 0 0 0,1 1 0 0 0,0-1 0 0 0,16 23 0 0 0,-17-29 16 0 0,0 0 1 0 0,0 0 0 0 0,1 0-1 0 0,0-1 1 0 0,-1 1 0 0 0,2-1-1 0 0,-1-1 1 0 0,1 1-1 0 0,0-1 1 0 0,0 0 0 0 0,0-1-1 0 0,0 1 1 0 0,10 2 0 0 0,-10-4-517 0 0,18 3-2491 0 0,-9-5-2804 0 0,-4-3-1360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09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0 235 17503 0 0,'0'0'3204'0'0,"3"0"-1752"0"0,4-1-606 0 0,0 1 0 0 0,0-2 0 0 0,0 1 0 0 0,11-5-1 0 0,14-3 258 0 0,-28 9-1141 0 0,-2-1 161 0 0,0 0 0 0 0,0 1 0 0 0,1 0 0 0 0,-1-1 0 0 0,0 1 0 0 0,0 0 0 0 0,1 0 1 0 0,-1 0-1 0 0,0 1 0 0 0,1-1 0 0 0,-1 1 0 0 0,0-1 0 0 0,0 1 0 0 0,0 0 1 0 0,0-1-1 0 0,4 3 0 0 0,-5-2-126 0 0,-1-1 1 0 0,0 0-1 0 0,1 1 1 0 0,-1-1-1 0 0,0 1 1 0 0,0-1-1 0 0,0 0 1 0 0,1 1-1 0 0,-1-1 0 0 0,0 1 1 0 0,0-1-1 0 0,0 1 1 0 0,0-1-1 0 0,0 0 1 0 0,0 1-1 0 0,0-1 1 0 0,0 1-1 0 0,0-1 1 0 0,0 1-1 0 0,0-1 1 0 0,0 1-1 0 0,0-1 1 0 0,0 1-1 0 0,-1-1 1 0 0,1 0-1 0 0,0 1 1 0 0,-1 0-1 0 0,-4 11-125 0 0,5-12 123 0 0,-41 57-1738 0 0,25-38 1527 0 0,16-18 212 0 0,0-1-1 0 0,-1 1 1 0 0,1 0-1 0 0,0 0 1 0 0,0 0-1 0 0,0 0 1 0 0,0 0-1 0 0,0 0 1 0 0,0 0-1 0 0,0 0 1 0 0,0 0-1 0 0,0 1 1 0 0,5 13-541 0 0,0-1 1 0 0,14 27 0 0 0,-16-35 491 0 0,-1-3 51 0 0,0 0-1 0 0,-1 0 1 0 0,1-1-1 0 0,0 1 1 0 0,1-1-1 0 0,-1 1 1 0 0,0-1-1 0 0,1 0 1 0 0,-1 0-1 0 0,1 0 1 0 0,5 3-1 0 0,2 0 20 0 0,0-1 0 0 0,13 5-1 0 0,9 2 824 0 0,-7-2 112 0 0,-14-6-797 0 0,-4 5-109 0 0,-6-7-35 0 0,-1 0 0 0 0,1 1 0 0 0,-1-1 0 0 0,1 0 0 0 0,-1 1 0 0 0,1-1-1 0 0,-1 1 1 0 0,0-1 0 0 0,0 0 0 0 0,0 1 0 0 0,0-1 0 0 0,0 1-1 0 0,0-1 1 0 0,0 1 0 0 0,0-1 0 0 0,0 0 0 0 0,0 1 0 0 0,-1-1-1 0 0,1 1 1 0 0,-2 1 0 0 0,1-1 26 0 0,0 0 0 0 0,-1 0 0 0 0,1-1 0 0 0,-1 1 0 0 0,1 0 0 0 0,-1-1 0 0 0,0 1 0 0 0,1-1 0 0 0,-1 0 0 0 0,0 1 0 0 0,-4 1 0 0 0,0 0 41 0 0,-1-1 1 0 0,1 0-1 0 0,-1 0 0 0 0,1 0 1 0 0,-1-1-1 0 0,0 0 1 0 0,-10 1-1 0 0,10-3-209 0 0,1 1 1 0 0,0-1-1 0 0,-1 0 0 0 0,1 0 0 0 0,0-1 0 0 0,0 1 1 0 0,0-2-1 0 0,0 1 0 0 0,0-1 0 0 0,1 1 1 0 0,-9-6-1 0 0,10 5-89 0 0,0 0 1 0 0,0 0-1 0 0,1 0 1 0 0,-1-1-1 0 0,1 1 0 0 0,0-1 1 0 0,-1 0-1 0 0,2 0 1 0 0,-1 0-1 0 0,0 0 1 0 0,1-1-1 0 0,0 1 0 0 0,0-1 1 0 0,0 1-1 0 0,-1-6 1 0 0,-2-13-5771 0 0,0-6-1721 0 0</inkml:trace>
  <inkml:trace contextRef="#ctx0" brushRef="#br0" timeOffset="1">400 3 19951 0 0,'0'0'455'0'0,"2"-1"61"0"0,4 0-405 0 0,0 1 0 0 0,-1-1 0 0 0,1 1 0 0 0,0 0 0 0 0,0 1 0 0 0,-1-1 0 0 0,1 1 0 0 0,0 0 0 0 0,-1 0 0 0 0,10 4 0 0 0,33 13 1525 0 0,-42-16-1401 0 0,0 1 42 0 0,0 0 0 0 0,-1 1 0 0 0,1-1 0 0 0,-1 1 1 0 0,0 0-1 0 0,0 0 0 0 0,6 7 0 0 0,0 1 82 0 0,-2-4-164 0 0,-1 1 0 0 0,0 0 0 0 0,-1 0 0 0 0,0 0 1 0 0,0 1-1 0 0,-1 0 0 0 0,8 19 0 0 0,16 74-65 0 0,-12-33-217 0 0,-15-59 31 0 0,-1 1-1 0 0,-1 0 1 0 0,1 0 0 0 0,-2 0 0 0 0,-1 22-1 0 0,1 14-64 0 0,2-30 134 0 0,-1-8 32 0 0,0 0-1 0 0,-1 1 1 0 0,0-1 0 0 0,0 0 0 0 0,-1 0 0 0 0,-1 0 0 0 0,0 0-1 0 0,-4 16 1 0 0,-25 57-1297 0 0,15-42-392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0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6448 0 0,'0'0'297'0'0,"-7"4"91"0"0,-5 12 11273 0 0,12-15-11551 0 0,0-1-1 0 0,0 1 1 0 0,0-1 0 0 0,0 0 0 0 0,0 1-1 0 0,0-1 1 0 0,0 0 0 0 0,1 1 0 0 0,-1-1-1 0 0,0 0 1 0 0,0 1 0 0 0,0-1 0 0 0,1 0-1 0 0,-1 1 1 0 0,0-1 0 0 0,0 0 0 0 0,1 0-1 0 0,-1 1 1 0 0,0-1 0 0 0,1 0 0 0 0,-1 0-1 0 0,0 0 1 0 0,1 1 0 0 0,-1-1 0 0 0,1 0-1 0 0,7 3 256 0 0,0-1-1 0 0,0 0 1 0 0,0-1-1 0 0,0 0 1 0 0,14 0-1 0 0,47-3 650 0 0,-11-1-615 0 0,98 10 823 0 0,1 0-76 0 0,-81-6-1146 0 0,62-2 0 0 0,-38 0-165 0 0,50-4-316 0 0,-76-4-1045 0 0,-27 1-4924 0 0,-14 1-1719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0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39 9216 0 0,'0'0'706'0'0,"-1"-2"-463"0"0,-15-31 13602 0 0,15 33-13660 0 0,1-1-1 0 0,-1 1 1 0 0,0 0-1 0 0,1-1 1 0 0,-1 1-1 0 0,0 0 1 0 0,1-1-1 0 0,-1 1 1 0 0,0 0-1 0 0,1 0 1 0 0,-1 0-1 0 0,0-1 1 0 0,1 1-1 0 0,-2 0 1 0 0,-5 6 410 0 0,6-5-552 0 0,0-1 0 0 0,0 1 0 0 0,0-1 0 0 0,0 1 0 0 0,0 0 0 0 0,1 0 0 0 0,-1 0 0 0 0,0-1 0 0 0,0 1 0 0 0,1 0 1 0 0,-1 0-1 0 0,1 0 0 0 0,-1 0 0 0 0,1 0 0 0 0,-1 0 0 0 0,1 0 0 0 0,0 0 0 0 0,-1 2 0 0 0,-2 20 132 0 0,1 1 0 0 0,0-1 0 0 0,2 1 0 0 0,5 45-1 0 0,1-37-187 0 0,0 1 0 0 0,21 60 0 0 0,-18-70-119 0 0,1-1 1 0 0,1 0-1 0 0,1 0 0 0 0,1-1 1 0 0,0-1-1 0 0,22 25 0 0 0,-29-38-92 0 0,0-1 0 0 0,0 1 0 0 0,1-1 1 0 0,0-1-1 0 0,0 1 0 0 0,1-1 0 0 0,0-1 0 0 0,10 6 0 0 0,-15-10-49 0 0,-1 0 1 0 0,1 1-1 0 0,-1-1 0 0 0,1-1 1 0 0,0 1-1 0 0,-1 0 1 0 0,1-1-1 0 0,-1 1 1 0 0,1-1-1 0 0,-1 0 1 0 0,1 1-1 0 0,-1-1 1 0 0,1-1-1 0 0,-1 1 1 0 0,0 0-1 0 0,0 0 1 0 0,3-3-1 0 0,5-5-1519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0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4144 0 0,'0'0'319'0'0,"-2"2"359"0"0,-1 1 849 0 0,0 1-1 0 0,1 0 0 0 0,0 0 1 0 0,0 0-1 0 0,0 0 1 0 0,0 0-1 0 0,0 0 0 0 0,1 1 1 0 0,0-1-1 0 0,0 1 1 0 0,-1 6-1 0 0,-5 17-651 0 0,6-21-669 0 0,0-1 0 0 0,0 1 0 0 0,0-1 0 0 0,1 1 0 0 0,0 0 0 0 0,0-1 0 0 0,1 1 0 0 0,0-1 0 0 0,3 11 0 0 0,1 15 264 0 0,-3-12-323 0 0,1 0 1 0 0,1 0-1 0 0,1-1 0 0 0,12 33 0 0 0,2-16-147 0 0,-12-23 0 0 0,12 7 0 0 0,-7-7 0 0 0,-11-12 0 0 0,0 0 0 0 0,0 0 0 0 0,0 0 0 0 0,0 0 0 0 0,0 0 0 0 0,0 0 0 0 0,0 0 0 0 0,0 0 0 0 0,0-1 0 0 0,1 1 0 0 0,-1 0 0 0 0,0-1 0 0 0,1 1 0 0 0,-1-1 0 0 0,0 0 0 0 0,1 1 0 0 0,-1-1 0 0 0,0 0 0 0 0,1 0 0 0 0,1 0 0 0 0,8 2 0 0 0,-10-1-3 0 0,1-1-1 0 0,-1 0 1 0 0,1 1-1 0 0,-1-1 1 0 0,1 0-1 0 0,0 0 1 0 0,-1 1-1 0 0,1-1 1 0 0,-1-1-1 0 0,1 1 1 0 0,0 0-1 0 0,-1 0 1 0 0,1-1-1 0 0,-1 1 1 0 0,1 0-1 0 0,-1-1 1 0 0,3-1-1 0 0,3 0-13 0 0,-3 1-46 0 0,1-1-1 0 0,-1 1 0 0 0,1-1 1 0 0,-1 1-1 0 0,0-2 0 0 0,0 1 1 0 0,0 0-1 0 0,0-1 1 0 0,0 1-1 0 0,-1-1 0 0 0,1 0 1 0 0,4-6-1 0 0,16-11-397 0 0,-22 19 235 0 0,0 0 0 0 0,0-1 0 0 0,0 0 0 0 0,0 1 0 0 0,-1-1 0 0 0,1 0 0 0 0,0 0 0 0 0,-1 0 0 0 0,0 0 0 0 0,1 0 0 0 0,0-2 0 0 0,7-10-2198 0 0</inkml:trace>
  <inkml:trace contextRef="#ctx0" brushRef="#br0" timeOffset="1">217 142 4608 0 0,'-6'6'8640'0'0,"6"6"-921"0"0,0 0-3705 0 0,1-3-3547 0 0,1 0 0 0 0,0 0 0 0 0,4 16 0 0 0,13 49 201 0 0,-13-47-635 0 0,17 50 0 0 0,20 28-33 0 0,-41-101-1 0 0,0 1 0 0 0,0 0 1 0 0,1-1-1 0 0,3 5 0 0 0,0 0-284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1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11520 0 0,'0'0'528'0'0,"2"-1"-16"0"0,2-2-435 0 0,-1 1 0 0 0,1 0 0 0 0,0 0 0 0 0,0 0 0 0 0,-1 0 0 0 0,1 1 0 0 0,1 0 0 0 0,-1 0 0 0 0,6-1 1 0 0,-5 1 519 0 0,0 0 1 0 0,0 1-1 0 0,0-1 1 0 0,0 1-1 0 0,0 0 1 0 0,0 1 0 0 0,0-1-1 0 0,0 1 1 0 0,0 0-1 0 0,0 0 1 0 0,0 1 0 0 0,0 0-1 0 0,7 3 1 0 0,52 43 2942 0 0,-54-41-3217 0 0,0 2 0 0 0,0 0 0 0 0,-1 0 0 0 0,0 0 0 0 0,0 1 0 0 0,10 17 0 0 0,37 72 627 0 0,-35-53-731 0 0,-2 1 0 0 0,16 67-1 0 0,-16-48-131 0 0,-13-45-63 0 0,-1 0 0 0 0,-1 1 0 0 0,1 27 0 0 0,-2 65-517 0 0,-3-85 75 0 0,0-19-142 0 0,-1 0 1 0 0,0-1-1 0 0,0 1 0 0 0,-1 0 0 0 0,-3 13 0 0 0,-7 14-8545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1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8288 0 0,'0'0'17967'0'0,"0"2"-17699"0"0,1 3-203 0 0,0 0 0 0 0,0 0 0 0 0,0 0 0 0 0,0-1 0 0 0,1 1 0 0 0,0 0 0 0 0,0-1 0 0 0,0 1 0 0 0,1-1 0 0 0,0 0 0 0 0,5 7 0 0 0,-3-3-28 0 0,0 0 0 0 0,-1 0 0 0 0,0 1 0 0 0,5 17-1 0 0,-6-17-8 0 0,0-1-1 0 0,0 0 0 0 0,1 0 0 0 0,9 14 0 0 0,-6-12-27 0 0,-1 0 0 0 0,0 0 0 0 0,-1 1 0 0 0,0-1 0 0 0,0 1 0 0 0,4 18 0 0 0,-8-26 0 0 0,-1-1 0 0 0,0 16 0 0 0,0-16 0 0 0,0 0 0 0 0,0 0 0 0 0,0 0 0 0 0,0 0 0 0 0,0 0 0 0 0,0 0 0 0 0,-1 0 0 0 0,1 0 0 0 0,-1 0 0 0 0,1-1 0 0 0,-1 1 0 0 0,0 0 0 0 0,0 0 0 0 0,0-1 0 0 0,-1 3 0 0 0,-2 2 0 0 0,2-2 0 0 0,0-1 0 0 0,-1 1 0 0 0,1 0 0 0 0,-1-1 0 0 0,0 1 0 0 0,0-1 0 0 0,-5 3 0 0 0,6-4 0 0 0,0 0 0 0 0,0 0 0 0 0,-1-1 0 0 0,1 0 0 0 0,0 1 0 0 0,-1-1 0 0 0,1 0 0 0 0,-1 0 0 0 0,0 0 0 0 0,1 0 0 0 0,-1-1 0 0 0,0 1 0 0 0,-3 0 0 0 0,1-1-74 0 0,0 0 1 0 0,0-1-1 0 0,0 1 0 0 0,-7-3 0 0 0,10 3 45 0 0,1-1-1 0 0,-1 1 1 0 0,0-1-1 0 0,1 0 1 0 0,-1 0-1 0 0,1 1 0 0 0,-1-1 1 0 0,1 0-1 0 0,0-1 1 0 0,-1 1-1 0 0,1 0 0 0 0,0 0 1 0 0,0 0-1 0 0,0-1 1 0 0,0 1-1 0 0,0-1 0 0 0,-2-2 1 0 0,2 2-39 0 0,0 0 11 0 0,0 1 1 0 0,1 0-1 0 0,-1-1 0 0 0,0 1 1 0 0,1 0-1 0 0,-1-1 1 0 0,1 1-1 0 0,-1-1 0 0 0,1 1 1 0 0,0-1-1 0 0,-1 1 1 0 0,1-1-1 0 0,0 1 0 0 0,0-1 1 0 0,0 0-1 0 0,0 1 1 0 0,0-1-1 0 0,1 1 0 0 0,-1-1 1 0 0,0 1-1 0 0,1-2 1 0 0,4-9-1307 0 0,4-8-1294 0 0,5 8 299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2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4144 0 0,'1'0'12577'0'0,"9"0"-9780"0"0,-6 2-2434 0 0,1 0-1 0 0,-1 0 1 0 0,0 0-1 0 0,0 1 1 0 0,-1-1 0 0 0,1 1-1 0 0,0 0 1 0 0,-1 0-1 0 0,0 0 1 0 0,1 0-1 0 0,-1 1 1 0 0,-1-1 0 0 0,1 1-1 0 0,0 0 1 0 0,-1 0-1 0 0,0 0 1 0 0,3 6 0 0 0,1 4 150 0 0,1 0 0 0 0,0-1 0 0 0,10 14 0 0 0,5 9-252 0 0,-16-26-248 0 0,0 1 1 0 0,1-1-1 0 0,1-1 1 0 0,-1 1-1 0 0,2-2 1 0 0,-1 1-1 0 0,1-1 1 0 0,16 11-1 0 0,-9-5-13 0 0,-15-12 0 0 0,1 0 0 0 0,0-1 0 0 0,-1 1 0 0 0,1-1 0 0 0,0 1 0 0 0,0-1 0 0 0,0 0 0 0 0,0 0 0 0 0,0 0 0 0 0,0 0 0 0 0,0 0 0 0 0,0 0 0 0 0,1 0 0 0 0,-1-1 0 0 0,0 1 0 0 0,5 0 0 0 0,6 0-51 0 0,-12 0 43 0 0,0-1 0 0 0,0 0 1 0 0,0 1-1 0 0,-1-1 0 0 0,1 0 0 0 0,0 0 1 0 0,0 0-1 0 0,0 0 0 0 0,0 0 1 0 0,0 0-1 0 0,0 0 0 0 0,0 0 1 0 0,-1 0-1 0 0,1 0 0 0 0,0 0 1 0 0,0 0-1 0 0,0-1 0 0 0,0 1 0 0 0,0 0 1 0 0,-1-1-1 0 0,1 1 0 0 0,0-1 1 0 0,0 1-1 0 0,-1-1 0 0 0,1 1 1 0 0,0-1-1 0 0,-1 1 0 0 0,1-1 0 0 0,0 0 1 0 0,-1 1-1 0 0,1-1 0 0 0,-1 0 1 0 0,1 0-1 0 0,-1 1 0 0 0,1-1 1 0 0,-1 0-1 0 0,1-1 0 0 0,3-8-86 0 0,-1 0 0 0 0,0 0 0 0 0,3-20 0 0 0,0-1-4 0 0,-3 19 62 0 0,-1-1 0 0 0,0 1 0 0 0,0-15-1 0 0,-2 18 34 0 0,1 0 0 0 0,1 0-1 0 0,2-10 1 0 0,0 10 15 0 0,7 17 48 0 0,-6-2-56 0 0,1 0 0 0 0,-1 0 0 0 0,0 0-1 0 0,0 1 1 0 0,-1 0 0 0 0,0 0 0 0 0,0 0-1 0 0,-1 0 1 0 0,3 9 0 0 0,-2-6 1 0 0,0 0 0 0 0,1 0 1 0 0,1-1-1 0 0,9 14 0 0 0,6 8-525 0 0,-17-23 154 0 0,0-1 0 0 0,1 0-1 0 0,0 0 1 0 0,12 11-1 0 0,-15-16-1255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16.9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54 6912 0 0,'1'-11'7471'0'0,"7"5"-568"0"0,12 2-5649 0 0,-9 2-870 0 0,-1 0 0 0 0,1-1 1 0 0,9-4-1 0 0,-11 4-371 0 0,0-1 0 0 0,0 2 0 0 0,1-1 0 0 0,-1 1 0 0 0,0 1 0 0 0,13-2 0 0 0,13 3-6882 0 0,-15 0-574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2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4608 0 0,'0'-7'16947'0'0,"2"32"-16171"0"0,0-1 0 0 0,1 1 0 0 0,1-1 0 0 0,2 0 0 0 0,0-1 0 0 0,17 41 0 0 0,75 131-353 0 0,-90-183-416 0 0,-1-2-1 0 0,2 1 1 0 0,0-1 0 0 0,0 0-1 0 0,1-1 1 0 0,0 0-1 0 0,18 13 1 0 0,-25-20-7 0 0,1 0 0 0 0,-1 0 0 0 0,0-1 0 0 0,1 1 0 0 0,0-1 0 0 0,-1 0 0 0 0,5 1 0 0 0,5 1 0 0 0,-2 5-15 0 0,-11-8 9 0 0,1 0 0 0 0,0 1 0 0 0,-1-1 0 0 0,1 0-1 0 0,0 1 1 0 0,-1-1 0 0 0,1 0 0 0 0,0 0 0 0 0,-1 0-1 0 0,1 0 1 0 0,0 1 0 0 0,0-1 0 0 0,-1 0 0 0 0,1 0-1 0 0,0 0 1 0 0,0-1 0 0 0,-1 1 0 0 0,1 0 0 0 0,1 0-1 0 0,0-1-14 0 0,13 1-51 0 0,-12 0 0 0 0,-2-2 12 0 0,0-4 49 0 0,0 3 7 0 0,0 0 0 0 0,0 0 0 0 0,0 0 0 0 0,0 0 0 0 0,-1 0 0 0 0,0 0 0 0 0,1 0 0 0 0,-1 0 0 0 0,0 0 0 0 0,-1 0 0 0 0,1 0 0 0 0,0 0 0 0 0,-1 0 0 0 0,-1-4 1 0 0,0 2 31 0 0,2 2-10 0 0,-1 1-1 0 0,0-1 0 0 0,0 1 1 0 0,0-1-1 0 0,0 1 0 0 0,0-1 1 0 0,-1 1-1 0 0,1 0 1 0 0,-1-1-1 0 0,1 1 0 0 0,-1 0 1 0 0,0 0-1 0 0,0 0 0 0 0,0 1 1 0 0,-3-3-1 0 0,-10-6 99 0 0,12 8-90 0 0,1 0 0 0 0,-1 0 0 0 0,0 0 0 0 0,-1 1 0 0 0,1-1 0 0 0,0 1 0 0 0,0-1 0 0 0,-1 1 0 0 0,-5-1 0 0 0,0 1 43 0 0,-1 1 1 0 0,0 0-1 0 0,1 0 0 0 0,-13 3 1 0 0,19-3-192 0 0,-1 0 0 0 0,1 1-1 0 0,-1 0 1 0 0,1 0 0 0 0,-1 0 0 0 0,1 0 0 0 0,0 1 0 0 0,0-1 0 0 0,0 1 0 0 0,0 0 0 0 0,0 0 0 0 0,0 0 0 0 0,0 0 0 0 0,-3 4 0 0 0</inkml:trace>
  <inkml:trace contextRef="#ctx0" brushRef="#br0" timeOffset="1">559 300 19951 0 0,'0'0'1811'0'0,"-2"1"-1314"0"0,-6 2 688 0 0,-1 2-1 0 0,1-1 1 0 0,-13 10 0 0 0,4-3-509 0 0,15-9-631 0 0,0 0 1 0 0,0 0 0 0 0,1 0-1 0 0,-1 0 1 0 0,0 0 0 0 0,1 0-1 0 0,-1 0 1 0 0,1 1 0 0 0,0-1-1 0 0,0 0 1 0 0,0 1 0 0 0,-2 3-1 0 0,3 5 3 0 0,1-7-50 0 0,0-1 0 0 0,0 0 0 0 0,1 0 0 0 0,-1 0 0 0 0,1 0-1 0 0,-1 0 1 0 0,1-1 0 0 0,0 1 0 0 0,0 0 0 0 0,0-1 0 0 0,0 0 0 0 0,1 1 0 0 0,-1-1-1 0 0,1 0 1 0 0,3 2 0 0 0,3 2-26 0 0,0-1-1 0 0,1 0 0 0 0,13 4 1 0 0,10 5 36 0 0,-1-3-8 0 0,-27-10 0 0 0,-1 0 0 0 0,1 1 0 0 0,-1 0 0 0 0,0-1 0 0 0,1 1 0 0 0,-1 0 0 0 0,0 1 0 0 0,0-1 0 0 0,0 1 0 0 0,6 6 0 0 0,3 1 48 0 0,-12-9 6 0 0,1 1-1 0 0,0-1 1 0 0,-1 0-1 0 0,1 1 1 0 0,-1-1-1 0 0,1 1 0 0 0,-1-1 1 0 0,0 1-1 0 0,1 0 1 0 0,-1 0-1 0 0,2 3 0 0 0,8 24 621 0 0,-10-26-670 0 0,0 0-1 0 0,0 0 1 0 0,-1 0 0 0 0,1 0 0 0 0,-1 0-1 0 0,0 0 1 0 0,0 0 0 0 0,0 1 0 0 0,0-1 0 0 0,0 0-1 0 0,-1 0 1 0 0,1 0 0 0 0,-1 0 0 0 0,0 0 0 0 0,0 0-1 0 0,0 0 1 0 0,0-1 0 0 0,-2 4 0 0 0,0-2-8 0 0,1 0 1 0 0,-1 0 0 0 0,0 0-1 0 0,1-1 1 0 0,-2 1 0 0 0,1-1-1 0 0,0 0 1 0 0,-1 0 0 0 0,1 0-1 0 0,-1-1 1 0 0,-7 5 0 0 0,9-7-21 0 0,0 1-1 0 0,0-1 1 0 0,0 1 0 0 0,0-1 0 0 0,0 0-1 0 0,-1 0 1 0 0,1 0 0 0 0,0 0 0 0 0,0 0-1 0 0,0 0 1 0 0,0-1 0 0 0,-3 0 0 0 0,-26-10-1232 0 0,27 9 899 0 0,1 0-1 0 0,-1-1 1 0 0,0 0 0 0 0,1 0-1 0 0,0 0 1 0 0,0 0-1 0 0,0-1 1 0 0,0 1 0 0 0,0-1-1 0 0,1 1 1 0 0,0-1-1 0 0,0 0 1 0 0,0 0 0 0 0,0 0-1 0 0,0 0 1 0 0,-1-8-1 0 0,-1-2-997 0 0,1 0 0 0 0,0 0-1 0 0,-1-22 1 0 0,6-4-1203 0 0</inkml:trace>
  <inkml:trace contextRef="#ctx0" brushRef="#br0" timeOffset="2">669 391 16416 0 0,'2'0'751'0'0,"5"2"-447"0"0,1 0-1 0 0,-1-1 0 0 0,1 0 1 0 0,-1-1-1 0 0,15 0 0 0 0,19-3 3768 0 0,13-11-487 0 0,-29 10-2282 0 0,34-1 0 0 0,-47 4-1367 0 0,-1 1 1 0 0,1-2 0 0 0,-1 0 0 0 0,1 0-1 0 0,11-5 1 0 0,7-7-9447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3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13824 0 0,'-1'1'5282'0'0,"0"1"-4805"0"0,0 0 0 0 0,0 0 0 0 0,0 0 0 0 0,1 0 0 0 0,-1 0 0 0 0,0 0 0 0 0,1 0 0 0 0,0 0 0 0 0,-1 0 0 0 0,1 1 0 0 0,0-1 0 0 0,0 0 0 0 0,1 3 0 0 0,8 29 1416 0 0,-1-5-704 0 0,3 15-678 0 0,2-1 0 0 0,33 73 0 0 0,27 29-968 0 0,-53-105-4 0 0,-13-25-410 0 0,0-1 1 0 0,19 27 0 0 0,-5-17-153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3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17479 0 0,'0'0'1750'0'0,"-2"0"-1462"0"0,-5 0 458 0 0,5 0 228 0 0,0 1 46 0 0,-3 4-698 0 0,1 0 0 0 0,0 1 1 0 0,0-1-1 0 0,0 1 0 0 0,1-1 0 0 0,0 1 1 0 0,0 0-1 0 0,0 1 0 0 0,1-1 1 0 0,0 0-1 0 0,0 1 0 0 0,0 6 1 0 0,0-1-141 0 0,1 1 1 0 0,0-1-1 0 0,1 0 1 0 0,1 0-1 0 0,3 23 1 0 0,-2-18-176 0 0,1 0 0 0 0,1 0-1 0 0,1-1 1 0 0,0 0 0 0 0,13 29 0 0 0,5 2-10 0 0,-18-35-51 0 0,0-1 0 0 0,0 0 1 0 0,1 0-1 0 0,1 0 0 0 0,0-1 0 0 0,15 18 0 0 0,-5-13-512 0 0,22 17-1 0 0,-32-27 113 0 0,1 0-1 0 0,-1 0 1 0 0,0-1 0 0 0,1 0 0 0 0,0-1-1 0 0,13 4 1 0 0,-1-6-1070 0 0,-3-6-11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4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0 17503 0 0,'0'0'1588'0'0,"-1"0"-1304"0"0,-1 0-167 0 0,1 0 0 0 0,-1 1 0 0 0,0-1 0 0 0,1 0 0 0 0,-1 1 0 0 0,1-1 0 0 0,-1 1 0 0 0,1-1 0 0 0,-1 1 0 0 0,1 0 0 0 0,0 0 0 0 0,-1-1-1 0 0,1 1 1 0 0,0 0 0 0 0,0 0 0 0 0,-1 1 0 0 0,1-1 0 0 0,0 0 0 0 0,0 0 0 0 0,0 0 0 0 0,0 1 0 0 0,0-1 0 0 0,1 0 0 0 0,-1 1 0 0 0,0-1-1 0 0,0 4 1 0 0,-5 5 1032 0 0,1-4-994 0 0,1 1 0 0 0,0-1 0 0 0,1 0 1 0 0,0 1-1 0 0,0 0 0 0 0,0-1 1 0 0,1 1-1 0 0,0 0 0 0 0,0 1 0 0 0,1-1 1 0 0,-1 0-1 0 0,2 0 0 0 0,-1 1 0 0 0,1-1 1 0 0,0 0-1 0 0,1 1 0 0 0,-1-1 1 0 0,2 0-1 0 0,-1 0 0 0 0,1 1 0 0 0,0-1 1 0 0,0 0-1 0 0,7 12 0 0 0,-7-15-145 0 0,0 0-1 0 0,0-1 1 0 0,1 1-1 0 0,0 0 0 0 0,0-1 1 0 0,0 0-1 0 0,0 1 1 0 0,0-1-1 0 0,1-1 1 0 0,-1 1-1 0 0,1 0 1 0 0,0-1-1 0 0,0 0 1 0 0,0 0-1 0 0,0 0 0 0 0,0 0 1 0 0,0 0-1 0 0,1-1 1 0 0,-1 0-1 0 0,0 0 1 0 0,8 0-1 0 0,8-1-48 0 0,1-2 0 0 0,22-5 0 0 0,2-1-60 0 0,-17 4-96 0 0,-17 2 300 0 0,1 0 1 0 0,16 0 0 0 0,-25 1-379 0 0,0 1 1 0 0,1-1-1 0 0,-1 0 1 0 0,0 0 0 0 0,0-1-1 0 0,1 1 1 0 0,-1-1-1 0 0,0 1 1 0 0,-1-1 0 0 0,1 0-1 0 0,0 0 1 0 0,0 0 0 0 0,-1-1-1 0 0,1 1 1 0 0,-1-1-1 0 0,3-3 1 0 0,-5 3-1252 0 0,0-5-11 0 0</inkml:trace>
  <inkml:trace contextRef="#ctx0" brushRef="#br0" timeOffset="0.99">216 71 15664 0 0,'0'0'1417'0'0,"-1"2"-1167"0"0,-12 22 2927 0 0,11-16-2717 0 0,1 0 205 0 0,1-4-402 0 0,-1 0 1 0 0,1-1 0 0 0,0 1 0 0 0,0 0-1 0 0,0-1 1 0 0,0 1 0 0 0,0 0 0 0 0,1-1-1 0 0,0 1 1 0 0,0 0 0 0 0,1 3 0 0 0,4 16 401 0 0,-4-9-269 0 0,0 0 0 0 0,1 0 0 0 0,1-1 0 0 0,7 21 0 0 0,-4-19-339 0 0,0-1 1 0 0,16 24-1 0 0,-4-9-212 0 0,-17-24 17 0 0,1 0 0 0 0,0 0 0 0 0,0 0 0 0 0,1-1 0 0 0,-1 0 0 0 0,1 1 0 0 0,0-1 0 0 0,0 0 0 0 0,0-1 0 0 0,5 4 0 0 0,3-6-5845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4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18863 0 0,'0'0'1888'0'0,"2"1"-1729"0"0,16 5-172 0 0,-12-4 314 0 0,-1 0 0 0 0,1 0 0 0 0,-1 0 0 0 0,0 0 0 0 0,0 1 1 0 0,8 5-1 0 0,22 19 1371 0 0,-1 2 1 0 0,49 52 0 0 0,-72-67-1188 0 0,15 24-1 0 0,-4-4 15 0 0,-12-20-464 0 0,-1 1-1 0 0,-1-1 0 0 0,0 2 1 0 0,11 28-1 0 0,-1-2-34 0 0,-13-30 0 0 0,1 0 0 0 0,-2 1 0 0 0,5 13 0 0 0,11 87 95 0 0,-18-96-42 0 0,-1 0 1 0 0,-1 1 0 0 0,-2 27-1 0 0,0-36-191 0 0,0 0-1 0 0,0-1 0 0 0,-1 1 0 0 0,0-1 0 0 0,-1 0 1 0 0,1 0-1 0 0,-2 0 0 0 0,-8 12 0 0 0,12-18-92 0 0,0 0 0 0 0,-1-1-1 0 0,1 1 1 0 0,0-1 0 0 0,-1 1-1 0 0,1-1 1 0 0,-1 0 0 0 0,1 0 0 0 0,-1 0-1 0 0,0 0 1 0 0,0 0 0 0 0,1 0-1 0 0,-1 0 1 0 0,-3 0 0 0 0,-6 5-1808 0 0</inkml:trace>
  <inkml:trace contextRef="#ctx0" brushRef="#br0" timeOffset="1">968 462 7832 0 0,'-7'8'7418'0'0,"5"-6"-6453"0"0,0 0 1 0 0,1-1-1 0 0,0 1 0 0 0,-1 0 1 0 0,1 0-1 0 0,0 0 0 0 0,0 1 0 0 0,-1 2 1 0 0,-3 22 1515 0 0,5-21-2446 0 0,0-1-1 0 0,1 1 1 0 0,-1-1-1 0 0,1 1 1 0 0,0-1-1 0 0,0 1 1 0 0,4 10-1 0 0,5 19-372 0 0,-10-33 100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5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0 294 11456 0 0,'0'0'1040'0'0,"2"-1"-854"0"0,1 0 91 0 0,1 0 0 0 0,-1 1 0 0 0,1-1 0 0 0,-1 1 0 0 0,1 0 0 0 0,-1 0 0 0 0,1 0 0 0 0,-1 0-1 0 0,1 0 1 0 0,-1 1 0 0 0,0 0 0 0 0,1-1 0 0 0,-1 1 0 0 0,5 2 0 0 0,4 3 676 0 0,-1 0 0 0 0,18 12 0 0 0,-20-13-874 0 0,-2 0 195 0 0,-1 0 0 0 0,1 1-1 0 0,-1-1 1 0 0,-1 1 0 0 0,1 0 0 0 0,6 10 0 0 0,26 44 2114 0 0,-14-20-1072 0 0,-21-36-1297 0 0,-1 1 0 0 0,0 0 1 0 0,0 1-1 0 0,0-1 0 0 0,0 0 0 0 0,-1 0 0 0 0,0 1 0 0 0,1 8 0 0 0,-2-12-19 0 0,0 0 0 0 0,1 0 0 0 0,-1-1 0 0 0,1 1 0 0 0,0 0 0 0 0,0 0 0 0 0,0 0 0 0 0,0 0 0 0 0,0-1 0 0 0,2 4 0 0 0,1 0 0 0 0,-4-5 0 0 0,0 0 0 0 0,0 1 0 0 0,0-1 0 0 0,0 0 0 0 0,0 0 0 0 0,0 0 0 0 0,0 0 0 0 0,0 1 0 0 0,0-1 0 0 0,0 0 0 0 0,0 0 0 0 0,0 0 0 0 0,0 0 0 0 0,0 0 0 0 0,1 0 0 0 0,-1 1 0 0 0,0-1 0 0 0,0 0 0 0 0,0 0 0 0 0,0 0 0 0 0,0 0 0 0 0,0 0 0 0 0,1 0-1 0 0,-1 0 1 0 0,0 0 0 0 0,0 1 0 0 0,0-1 0 0 0,0 0 0 0 0,0 0 0 0 0,1 0 0 0 0,-1 0 0 0 0,0 0 0 0 0,0 0 0 0 0,0 0 0 0 0,0 0 0 0 0,1 0 0 0 0,-1 0 0 0 0,0 0 0 0 0,0 0 0 0 0,0 0 0 0 0,0 0 0 0 0,1 0 0 0 0,-1 0 0 0 0,0-1 0 0 0,2-7 7 0 0,-3-14 158 0 0,0 20-145 0 0,1-1 1 0 0,-1 0 0 0 0,1 1-1 0 0,0-1 1 0 0,0 1-1 0 0,1-1 1 0 0,-1 0 0 0 0,0 1-1 0 0,1-1 1 0 0,-1 1-1 0 0,1-1 1 0 0,0 1 0 0 0,0-1-1 0 0,0 1 1 0 0,0-1-1 0 0,1 1 1 0 0,-1 0 0 0 0,1 0-1 0 0,-1-1 1 0 0,3-1-1 0 0,-4 4-24 0 0,7-17-243 0 0,-6 15 219 0 0,-1 0 0 0 0,1 0 1 0 0,0 0-1 0 0,0 0 0 0 0,0 0 1 0 0,0 0-1 0 0,0 1 1 0 0,2-3-1 0 0,0 0 83 0 0,0 1 1 0 0,1-1-1 0 0,-1 1 0 0 0,1 0 1 0 0,0 0-1 0 0,0 1 1 0 0,0-1-1 0 0,0 1 0 0 0,0 0 1 0 0,0 0-1 0 0,1 0 0 0 0,-1 1 1 0 0,1-1-1 0 0,8 0 1 0 0,-6 2 53 0 0,0 1 1 0 0,1-1 0 0 0,-1 2 0 0 0,0-1-1 0 0,0 1 1 0 0,0 0 0 0 0,-1 1 0 0 0,1-1-1 0 0,0 1 1 0 0,9 7 0 0 0,-4-3-126 0 0,-1 1 0 0 0,0 1-1 0 0,0 0 1 0 0,13 16 0 0 0,-12-11-436 0 0,-1 1 0 0 0,13 22 0 0 0,-23-36-297 0 0</inkml:trace>
  <inkml:trace contextRef="#ctx0" brushRef="#br0" timeOffset="1">559 402 17423 0 0,'0'0'1322'0'0,"2"0"-901"0"0,11 0 187 0 0,0-1 0 0 0,1-1 0 0 0,-1 0 0 0 0,0 0 0 0 0,0-1 0 0 0,0-1 0 0 0,20-9 0 0 0,91-35 2822 0 0,-120 47-3489 0 0,-1-1-1 0 0,1 0 0 0 0,-1 0 0 0 0,0 0 0 0 0,0 0 0 0 0,1-1 0 0 0,3-3 0 0 0,14-20-4194 0 0,-16 15-4105 0 0</inkml:trace>
  <inkml:trace contextRef="#ctx0" brushRef="#br0" timeOffset="2">692 1 12896 0 0,'0'0'997'0'0,"-1"1"-656"0"0,0 2 95 0 0,0-1 0 0 0,0 1 1 0 0,0-1-1 0 0,0 1 0 0 0,1-1 0 0 0,-1 1 0 0 0,1 0 0 0 0,-1-1 0 0 0,1 1 0 0 0,0 0 0 0 0,0 5 1 0 0,7 33 4411 0 0,-1-10-3421 0 0,-4-12-804 0 0,-1-6-74 0 0,1 0 1 0 0,5 21 0 0 0,6 11 264 0 0,15 43 104 0 0,-21-72-982 0 0,-1 3-219 0 0,2 0 1 0 0,1 0 0 0 0,0-1-1 0 0,1 0 1 0 0,18 24-1 0 0,-13-28-6542 0 0,1-4-2274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5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21191 0 0,'0'0'2127'0'0,"2"1"-1946"0"0,6 5-161 0 0,-2 1 169 0 0,1 0-1 0 0,0 0 1 0 0,0-1-1 0 0,1 0 1 0 0,0-1-1 0 0,0 0 0 0 0,0 0 1 0 0,0 0-1 0 0,1-1 1 0 0,0-1-1 0 0,-1 1 1 0 0,2-1-1 0 0,-1-1 1 0 0,11 2-1 0 0,14 1-61 0 0,1-1 0 0 0,52-2 0 0 0,-86-2-115 0 0,1-1 0 0 0,0 1 0 0 0,0 0 0 0 0,0 0 0 0 0,0-1 0 0 0,0 0 0 0 0,0 1 0 0 0,0-1-1 0 0,-1 0 1 0 0,4-2 0 0 0,9-2 176 0 0,-13 4-175 0 0,0 1 1 0 0,0 0-1 0 0,0-1 1 0 0,0 1-1 0 0,0-1 1 0 0,0 1-1 0 0,0-1 1 0 0,0 0-1 0 0,0 1 1 0 0,0-1 0 0 0,0 0-1 0 0,0 0 1 0 0,0 0-1 0 0,0 1 1 0 0,0-1-1 0 0,-1 0 1 0 0,1 0-1 0 0,0 0 1 0 0,-1 0-1 0 0,1 0 1 0 0,-1-1-1 0 0,1 1 1 0 0,-1 0-1 0 0,0 0 1 0 0,1 0-1 0 0,-1 0 1 0 0,0 0-1 0 0,0-1 1 0 0,0 1-1 0 0,0 0 1 0 0,0 0-1 0 0,0 0 1 0 0,0-2-1 0 0,0 0 24 0 0,-1 0 0 0 0,0 0 0 0 0,1 0-1 0 0,-1 0 1 0 0,0 0 0 0 0,-1 0 0 0 0,1 0-1 0 0,0 0 1 0 0,-1 0 0 0 0,1 1 0 0 0,-1-1-1 0 0,-3-3 1 0 0,0 0-55 0 0,0 0-1 0 0,-1 1 1 0 0,0-1 0 0 0,0 1-1 0 0,0 0 1 0 0,-1 1-1 0 0,1-1 1 0 0,-1 1 0 0 0,0 1-1 0 0,-1-1 1 0 0,1 1-1 0 0,-1 0 1 0 0,1 1 0 0 0,-16-3-1 0 0,14 4 65 0 0,-2 0-66 0 0,-1 0-1 0 0,0 0 1 0 0,-13 3 0 0 0,21-2-273 0 0,1 1 0 0 0,0-1 0 0 0,-1 1 0 0 0,1 0 0 0 0,0 0 0 0 0,0 0 0 0 0,0 1 0 0 0,0-1 0 0 0,0 1 0 0 0,0 0 0 0 0,0 0-1 0 0,0 0 1 0 0,0 0 0 0 0,1 0 0 0 0,-5 5 0 0 0,-5 12-8170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6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 20615 0 0,'-14'0'215'0'0,"-7"0"468"0"0,0 1 0 0 0,-25 3 0 0 0,42-3-457 0 0,0 0 1 0 0,0 1-1 0 0,0-1 0 0 0,0 1 0 0 0,0 0 0 0 0,0 0 1 0 0,1 0-1 0 0,-5 4 0 0 0,5-5-71 0 0,1 1-1 0 0,0 0 1 0 0,0 0 0 0 0,0 0-1 0 0,0 0 1 0 0,1 0 0 0 0,-1 1-1 0 0,0-1 1 0 0,1 0 0 0 0,0 1-1 0 0,-1-1 1 0 0,1 1 0 0 0,-1 4 0 0 0,0-1-73 0 0,0 1-42 0 0,1-1 1 0 0,0 1-1 0 0,0 0 0 0 0,0-1 1 0 0,0 1-1 0 0,1 0 1 0 0,1-1-1 0 0,-1 1 0 0 0,1 0 1 0 0,2 8-1 0 0,0-6-40 0 0,0-1 0 0 0,1 1 0 0 0,0-1 0 0 0,9 13 0 0 0,2 4 0 0 0,-7-12 0 0 0,0-1 0 0 0,1 0 0 0 0,1 0 0 0 0,20 19 0 0 0,48 34 0 0 0,-72-60-61 0 0,0-1-1 0 0,0 0 1 0 0,1 0-1 0 0,12 5 1 0 0,-16-8-157 0 0,1 1 0 0 0,-1-2 1 0 0,1 1-1 0 0,-1 0 0 0 0,1-1 0 0 0,-1 1 0 0 0,1-1 0 0 0,-1 0 0 0 0,1 0 1 0 0,-1-1-1 0 0,6 0 0 0 0,13-3-1429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6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13360 0 0,'13'8'1026'0'0,"-10"-6"-442"0"0,-2-1 627 0 0,4 0-581 0 0,-1 0 0 0 0,0-1 0 0 0,0 1 1 0 0,1-1-1 0 0,-1 0 0 0 0,0 0 0 0 0,1 0 1 0 0,-1 0-1 0 0,0-1 0 0 0,1 0 0 0 0,-1 0 0 0 0,7-2 1 0 0,-4 0 114 0 0,1 2 0 0 0,-1-1 1 0 0,14 0-1 0 0,6-1 415 0 0,-22 2-1025 0 0,0 0 0 0 0,-1 0-1 0 0,1 1 1 0 0,0-1 0 0 0,0 1-1 0 0,-1 0 1 0 0,1 1-1 0 0,5 0 1 0 0,8 2 158 0 0,8 2-67 0 0,-24-4-145 0 0,0 0-75 0 0,0 0 0 0 0,-1 1 1 0 0,1-1-1 0 0,0 1 0 0 0,-1-1 0 0 0,1 1 0 0 0,-1-1 0 0 0,0 1 0 0 0,0 0 1 0 0,1 0-1 0 0,-1 0 0 0 0,1 2 0 0 0,-1-1-20 0 0,-1 1-1 0 0,1-1 0 0 0,-1 0 1 0 0,1 1-1 0 0,-1-1 1 0 0,0 1-1 0 0,0-1 1 0 0,-1 1-1 0 0,1-1 1 0 0,-2 5-1 0 0,0 14-313 0 0,1-20 278 0 0,1 0 0 0 0,-1 0 0 0 0,1 0 1 0 0,-1 0-1 0 0,0 0 0 0 0,0-1 0 0 0,0 1 0 0 0,0 0 0 0 0,0-1 0 0 0,0 1 0 0 0,0 0 0 0 0,0-1 1 0 0,-1 0-1 0 0,1 1 0 0 0,-3 1 0 0 0,-7 9-1049 0 0,-3 6 11 0 0,13-16 521 0 0,0-1-620 0 0,1-1 1145 0 0,-1 1 1 0 0,1-1-1 0 0,0 1 0 0 0,0-1 1 0 0,-1 0-1 0 0,1 1 1 0 0,0-1-1 0 0,0 1 1 0 0,0-1-1 0 0,0 0 1 0 0,0 1-1 0 0,0-1 1 0 0,0 1-1 0 0,0-1 1 0 0,0 1-1 0 0,0-1 1 0 0,0 0-1 0 0,0 1 1 0 0,0-1-1 0 0,0 1 0 0 0,0 0 1 0 0,3 0-27 0 0,-1-1 52 0 0,0 1 1 0 0,0 0-1 0 0,-1 0 0 0 0,1 0 0 0 0,0 0 1 0 0,-1 0-1 0 0,1 0 0 0 0,-1 0 0 0 0,0 0 0 0 0,3 3 1 0 0,-2-2-47 0 0,4 7 298 0 0,-1-7-143 0 0,-1 0 0 0 0,1-1-1 0 0,0 1 1 0 0,-1-1-1 0 0,1 0 1 0 0,0 0 0 0 0,8 0-1 0 0,11 2 551 0 0,-21-2-271 0 0,14 4 416 0 0,-8-2-652 0 0,-1 0 0 0 0,1 0 0 0 0,-1 0-1 0 0,0 1 1 0 0,0 1 0 0 0,9 6 0 0 0,-16-11-87 0 0,-1 1 0 0 0,1-1 1 0 0,-1 1-1 0 0,1-1 0 0 0,-1 1 1 0 0,1 0-1 0 0,-1-1 0 0 0,0 1 1 0 0,1 0-1 0 0,-1-1 0 0 0,0 1 1 0 0,0 0-1 0 0,0-1 0 0 0,1 1 0 0 0,-1 0 1 0 0,0 0-1 0 0,0-1 0 0 0,0 1 1 0 0,0 0-1 0 0,0 0 0 0 0,0-1 1 0 0,0 1-1 0 0,0 0 0 0 0,-1 0 1 0 0,1-1-1 0 0,0 1 0 0 0,-1 0 1 0 0,1 14 373 0 0,2-9-351 0 0,-1-5-69 0 0,-1 0-1 0 0,0 0 0 0 0,1-1 1 0 0,-1 1-1 0 0,1 0 0 0 0,-1 0 1 0 0,0 0-1 0 0,0 0 1 0 0,1 0-1 0 0,-1 0 0 0 0,0 0 1 0 0,0 0-1 0 0,0 0 1 0 0,0 0-1 0 0,0 0 0 0 0,0 0 1 0 0,0 0-1 0 0,-1 0 0 0 0,1 0 1 0 0,0 0-1 0 0,0 0 1 0 0,-1 0-1 0 0,1-1 0 0 0,-1 1 1 0 0,1 0-1 0 0,-1 0 1 0 0,1 0-1 0 0,-1 0 0 0 0,1-1 1 0 0,-1 1-1 0 0,0 0 0 0 0,0 0 1 0 0,1-1-1 0 0,-1 1 1 0 0,0-1-1 0 0,0 1 0 0 0,0-1 1 0 0,-1 1-1 0 0,-3 4 25 0 0,1-2-115 0 0,-1 1 1 0 0,0-1-1 0 0,1 0 1 0 0,-1 0-1 0 0,0 0 1 0 0,0-1-1 0 0,-1 1 1 0 0,1-1-1 0 0,0-1 1 0 0,-11 3-1 0 0,6-3-69 0 0,0 0 0 0 0,1-1 0 0 0,-1 0 0 0 0,-11-2 0 0 0,16 1-190 0 0,1 0 0 0 0,-1 0 1 0 0,1 0-1 0 0,-1 0 0 0 0,1-1 0 0 0,0 1 1 0 0,0-1-1 0 0,-1 0 0 0 0,1-1 0 0 0,1 1 0 0 0,-6-4 1 0 0,-1-7-1820 0 0</inkml:trace>
  <inkml:trace contextRef="#ctx0" brushRef="#br0" timeOffset="1">437 1 18455 0 0,'0'0'900'0'0,"2"1"-392"0"0,50 13 108 0 0,-39-10 169 0 0,1 0 1 0 0,-1 1-1 0 0,0 0 0 0 0,-1 1 0 0 0,23 13 0 0 0,-20-9-205 0 0,-1 0 1 0 0,0 1 0 0 0,-1 1-1 0 0,16 17 1 0 0,-23-22-458 0 0,0 0 1 0 0,0 1-1 0 0,-1 0 1 0 0,0 0-1 0 0,0 0 1 0 0,-1 0-1 0 0,0 1 1 0 0,0-1-1 0 0,-1 1 1 0 0,2 10-1 0 0,17 64 332 0 0,-14-56-345 0 0,-1 0 0 0 0,5 38 0 0 0,-10-52-98 0 0,-1-10-12 0 0,-1-1 0 0 0,1 2 0 0 0,-1-1 0 0 0,1 0-1 0 0,-1 0 1 0 0,0 0 0 0 0,0 0 0 0 0,-1 0 0 0 0,0 5 0 0 0,-4 5 14 0 0,3-8-33 0 0,1 1 0 0 0,-1-1-1 0 0,1 0 1 0 0,-1 7-1 0 0,1-6-176 0 0,1 0 0 0 0,-1 0 0 0 0,0 0 0 0 0,-1-1-1 0 0,1 1 1 0 0,-1-1 0 0 0,0 1 0 0 0,0-1 0 0 0,-1 0-1 0 0,0 0 1 0 0,0 0 0 0 0,-3 5 0 0 0,0-1-1740 0 0</inkml:trace>
  <inkml:trace contextRef="#ctx0" brushRef="#br0" timeOffset="2">1101 744 20847 0 0,'57'17'959'0'0,"-37"-8"-338"0"0,-16-1-148 0 0,2 6-262 0 0,17 11 356 0 0,-18-20-260 0 0,0 1 0 0 0,0 0 0 0 0,0 0 0 0 0,0 0 0 0 0,-1 0 0 0 0,0 1 0 0 0,0 0 0 0 0,4 10 0 0 0,0 5 677 0 0,-5-17-861 0 0,-1 1-1 0 0,0-1 1 0 0,0 1 0 0 0,0 0 0 0 0,0 0 0 0 0,-1 0 0 0 0,0 0 0 0 0,0 6 0 0 0,-4 8 106 0 0,2-15-164 0 0,0 0 0 0 0,0 0-1 0 0,1 0 1 0 0,-1 0-1 0 0,1-1 1 0 0,1 9-1 0 0,4 8 63 0 0,-3-16-102 0 0,-1 1-1 0 0,0 0 1 0 0,0 0 0 0 0,0-1-1 0 0,-1 11 1 0 0,-5 18 95 0 0,3-22-695 0 0,0 0 0 0 0,0 14 0 0 0,8 43-3629 0 0,-7-64 3769 0 0,1 0 0 0 0,-1 0 0 0 0,0 0 0 0 0,-3 7 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8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0 12440 0 0,'0'0'1614'0'0,"-1"3"-79"0"0,-3 14 2267 0 0,4-11-2734 0 0,-2 0 1 0 0,1 0-1 0 0,-3 9 1 0 0,-60 89 1321 0 0,38-66-2304 0 0,-96 156-873 0 0,109-175 583 0 0,-18 20 0 0 0,-9 12-320 0 0,24-29 204 0 0,12-17 304 0 0,0 0 1 0 0,1 0-1 0 0,0 0 0 0 0,0 0 1 0 0,0 0-1 0 0,0 1 0 0 0,-1 7 1 0 0,3-12 4 0 0,1 0 0 0 0,-1 0 0 0 0,1 0 0 0 0,-1 0 0 0 0,0 0 0 0 0,0 0 0 0 0,1 0 0 0 0,-1 0 1 0 0,0 0-1 0 0,0 0 0 0 0,-1 1 0 0 0,1-1 152 0 0,2 0 325 0 0,1 2-402 0 0,0 0 1 0 0,1 0-1 0 0,0-1 1 0 0,-1 1-1 0 0,1-1 1 0 0,0 1 0 0 0,0-1-1 0 0,1 0 1 0 0,-1 0-1 0 0,0-1 1 0 0,1 1-1 0 0,-1-1 1 0 0,1 1 0 0 0,-1-1-1 0 0,1 0 1 0 0,0 0-1 0 0,-1-1 1 0 0,5 1 0 0 0,3 0-14 0 0,-1 0 1 0 0,1-1 0 0 0,0 0 0 0 0,-1-1 0 0 0,16-3 0 0 0,49-6 364 0 0,-57 8-285 0 0,24-1-1 0 0,-7 1-65 0 0,-27 2-61 0 0,-1 0 1 0 0,0 0-1 0 0,0 1 1 0 0,0 0-1 0 0,0 0 1 0 0,0 0-1 0 0,12 5 1 0 0,-6-1 152 0 0,-1 0 1 0 0,0 1 0 0 0,15 10-1 0 0,-16-8-79 0 0,-8-6-200 0 0,-1 0 1 0 0,1 0-1 0 0,-1-1 1 0 0,1 1-1 0 0,0 0 0 0 0,4 1 1 0 0,-4-3-1524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19.1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0 15664 0 0,'0'0'1571'0'0,"0"2"-1437"0"0,-10 21 1650 0 0,4-10-525 0 0,1 0-1 0 0,0 0 1 0 0,1 0-1 0 0,-4 23 1 0 0,-1 126 725 0 0,4-40-1863 0 0,1-19-121 0 0,3-88-12 0 0,3 26 1 0 0,0-6-143 0 0,-2-32 109 0 0,1 40-219 0 0,0-38 131 0 0,-1-1 1 0 0,1 0-1 0 0,0 0 0 0 0,0 0 0 0 0,0 0 0 0 0,0-1 0 0 0,3 7 0 0 0,-3-8-602 0 0,9-16-6621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8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17503 0 0,'0'0'858'0'0,"3"0"-378"0"0,32 0 968 0 0,-34 0-1224 0 0,1 0 0 0 0,-1 1 0 0 0,1-1 0 0 0,0 1 0 0 0,-1 0 0 0 0,1-1 0 0 0,-1 1 0 0 0,0 0 0 0 0,1 0 0 0 0,1 1 0 0 0,4 3 257 0 0,1-1-195 0 0,0 0-1 0 0,0 1 1 0 0,-1 0-1 0 0,1 0 1 0 0,-1 1 0 0 0,-1 0-1 0 0,1 1 1 0 0,9 11 0 0 0,-4-2-18 0 0,0 2 0 0 0,17 31 0 0 0,-13-15-182 0 0,-1 0 1 0 0,17 65 0 0 0,8 75-112 0 0,-31-128-90 0 0,-6-31-201 0 0,-2 1 1 0 0,1 20-1 0 0,-2-7-3566 0 0,0-12-928 0 0,0-3-2560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9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36 113 5528 0 0,'-1'3'5622'0'0,"-10"18"539"0"0,8-15-5109 0 0,-1 0 0 0 0,1 0 0 0 0,0 0 0 0 0,1 0 0 0 0,-3 10 0 0 0,3-4-769 0 0,1 0-1 0 0,1-1 0 0 0,0 1 1 0 0,0 0-1 0 0,1 0 0 0 0,4 19 1 0 0,2-5-312 0 0,17 46 1 0 0,-19-60 28 0 0,1 0 0 0 0,1 0 0 0 0,0-1 0 0 0,0 0 0 0 0,1 0 0 0 0,0-1 0 0 0,1 0 0 0 0,1 0 0 0 0,-1-1 0 0 0,1 0 0 0 0,1-1 0 0 0,0 0 0 0 0,0-1 0 0 0,0 0 0 0 0,1 0 0 0 0,0-1 0 0 0,0-1 0 0 0,0 0 0 0 0,1-1 0 0 0,0 0 0 0 0,14 2 0 0 0,-21-5-10 0 0,0-1 0 0 0,-1 0 0 0 0,1 1 0 0 0,0-2 0 0 0,0 1-1 0 0,-1-1 1 0 0,1 0 0 0 0,0 0 0 0 0,-1 0 0 0 0,1-1 0 0 0,8-3 0 0 0,-11 3 4 0 0,1 0 0 0 0,-1-1 0 0 0,1 1 0 0 0,-1-1 0 0 0,0 0 0 0 0,0 0 0 0 0,0 0 0 0 0,0 0 0 0 0,0 0 1 0 0,-1-1-1 0 0,1 1 0 0 0,-1-1 0 0 0,0 0 0 0 0,0 1 0 0 0,2-9 0 0 0,-1 1 26 0 0,0-1 0 0 0,0 1 0 0 0,-1-1 0 0 0,-1 0 0 0 0,0 0 0 0 0,-1-21-1 0 0,-3 3 328 0 0,-8-44 1 0 0,7 57-167 0 0,-2-1 0 0 0,0 1 1 0 0,-1 0-1 0 0,-1 0 0 0 0,0 1 1 0 0,-1 0-1 0 0,-1 1 0 0 0,-1 0 0 0 0,-22-26 1 0 0,24 32-96 0 0,0 0 0 0 0,-1 1 0 0 0,-13-9 0 0 0,5 3-13 0 0,9 8-188 0 0,0 0-1 0 0,0 0 1 0 0,-1 1 0 0 0,0 1-1 0 0,0-1 1 0 0,0 1 0 0 0,-1 1 0 0 0,1 0-1 0 0,-13-2 1 0 0,17 5-176 0 0,0 0 0 0 0,-1 0 0 0 0,1 1 1 0 0,0 0-1 0 0,0 0 0 0 0,-1 0 0 0 0,1 1 1 0 0,0 0-1 0 0,-7 3 0 0 0,12-4 66 0 0,0-1-1 0 0,0 1 1 0 0,-1 0 0 0 0,1 0 0 0 0,0-1 0 0 0,0 1-1 0 0,0 0 1 0 0,0 0 0 0 0,0 0 0 0 0,0 0-1 0 0,-1 2 1 0 0,-1 0-1329 0 0,-6 6-5927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9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20559 0 0,'-1'2'464'0'0,"-4"5"250"0"0,-12 24 229 0 0,17-29-888 0 0,-1-1 0 0 0,1 1-1 0 0,-1-1 1 0 0,1 1 0 0 0,0-1-1 0 0,-1 1 1 0 0,1-1-1 0 0,0 1 1 0 0,0-1 0 0 0,0 1-1 0 0,0-1 1 0 0,0 1-1 0 0,0-1 1 0 0,1 1 0 0 0,-1-1-1 0 0,0 1 1 0 0,1-1-1 0 0,-1 0 1 0 0,1 1 0 0 0,0 1-1 0 0,12 17 2099 0 0,-11-15-1924 0 0,1 0 0 0 0,1 0 0 0 0,-1 0 0 0 0,1 0 0 0 0,0 0 0 0 0,7 6 0 0 0,7 10-229 0 0,-15-17 0 0 0,0 0 0 0 0,0 0 0 0 0,1 0 0 0 0,-1-1 0 0 0,5 4 0 0 0,7 4 0 0 0,-8-4 0 0 0,1-2 0 0 0,0 1 0 0 0,0-1 0 0 0,1 0 0 0 0,11 4 0 0 0,13 5-266 0 0,-15-6 82 0 0,23 6-1 0 0,-35-12-1417 0 0,1 0-1 0 0,-1-1 0 0 0,1 0 0 0 0,7-1 0 0 0,2 0-6547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20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3 123 19031 0 0,'0'0'1451'0'0,"0"2"-990"0"0,-1 0-445 0 0,1 1 1 0 0,-1-1-1 0 0,1 0 0 0 0,0 1 0 0 0,0-1 0 0 0,0 1 0 0 0,0-1 0 0 0,0 1 0 0 0,0-1 0 0 0,2 5 0 0 0,8 28 605 0 0,-3-13 321 0 0,8 26 721 0 0,-10-35-1430 0 0,-1 0 0 0 0,4 17 0 0 0,-2-5-117 0 0,1 0 1 0 0,2 0 0 0 0,13 28 0 0 0,-13-30-94 0 0,-5-15-83 0 0,-3-7-260 0 0,-7-15-1244 0 0,1 4 1558 0 0,0-1-1 0 0,-4-18 1 0 0,-3-5 9 0 0,4 16 60 0 0,2 0-1 0 0,0-1 1 0 0,2 0 0 0 0,-4-21-1 0 0,5 3 220 0 0,0-44-1 0 0,3 75-222 0 0,1 0 0 0 0,0 0-1 0 0,0 0 1 0 0,0 0 0 0 0,1 1 0 0 0,-1-1-1 0 0,1 1 1 0 0,1-1 0 0 0,-1 1 0 0 0,1 0-1 0 0,0-1 1 0 0,0 1 0 0 0,1 1 0 0 0,-1-1-1 0 0,1 0 1 0 0,0 1 0 0 0,0 0-1 0 0,8-6 1 0 0,-5 6-53 0 0,-4 1 2 0 0,1 0-1 0 0,0 0 0 0 0,0 0 1 0 0,0 1-1 0 0,1 0 0 0 0,-1 0 1 0 0,0 0-1 0 0,10-2 0 0 0,-10 3 189 0 0,1 0 0 0 0,0 0 0 0 0,-1 1 0 0 0,1 0 0 0 0,0 0 0 0 0,0 0 0 0 0,-1 0 0 0 0,1 1 0 0 0,6 1 0 0 0,-9-2-162 0 0,0 1 1 0 0,-1-1-1 0 0,1 1 0 0 0,0-1 0 0 0,-1 1 0 0 0,1 0 1 0 0,0 0-1 0 0,-1 0 0 0 0,1-1 0 0 0,-1 2 0 0 0,0-1 0 0 0,1 0 1 0 0,-1 0-1 0 0,0 0 0 0 0,0 1 0 0 0,1-1 0 0 0,-1 0 1 0 0,0 1-1 0 0,0-1 0 0 0,-1 1 0 0 0,1-1 0 0 0,0 1 1 0 0,0 0-1 0 0,-1-1 0 0 0,1 3 0 0 0,4 6 226 0 0,-4-9-134 0 0,-2 0-120 0 0,-1-1 0 0 0,1 1 0 0 0,0 0 0 0 0,0-1 0 0 0,0 1 0 0 0,1 0 0 0 0,-1 0 0 0 0,0 0 0 0 0,0-1 0 0 0,0 1 0 0 0,1 0 1 0 0,-1 0-1 0 0,0 0 0 0 0,1 0 0 0 0,-1 0 0 0 0,0 2 0 0 0,-4 4 33 0 0,-2 0-104 0 0,0-1-1 0 0,-1 0 0 0 0,0-1 0 0 0,0 0 0 0 0,-1 0 0 0 0,1 0 0 0 0,-1-1 1 0 0,0-1-1 0 0,-10 3 0 0 0,-6-1-696 0 0,2 1-1544 0 0</inkml:trace>
  <inkml:trace contextRef="#ctx0" brushRef="#br0" timeOffset="1">653 1 15200 0 0,'0'0'10067'0'0,"-6"0"-8013"0"0,1 0-1647 0 0,2 0-299 0 0,-1-1-1 0 0,0 1 1 0 0,1 0 0 0 0,-1 1 0 0 0,0-1-1 0 0,1 1 1 0 0,-1-1 0 0 0,1 1-1 0 0,-1 0 1 0 0,1 0 0 0 0,-1 0 0 0 0,1 1-1 0 0,0-1 1 0 0,-1 1 0 0 0,1 0-1 0 0,-5 4 1 0 0,2-1-138 0 0,1 0 46 0 0,-1 0 0 0 0,1 0 1 0 0,0 1-1 0 0,-5 7 0 0 0,9-12-29 0 0,0 1 1 0 0,0 0-1 0 0,0-1 0 0 0,0 1 0 0 0,0 0 0 0 0,1-1 0 0 0,-1 1 0 0 0,1 0 0 0 0,0 0 0 0 0,-1 0 0 0 0,1 0 0 0 0,0-1 0 0 0,0 1 0 0 0,0 0 0 0 0,0 0 0 0 0,0 0 0 0 0,0 0 1 0 0,1-1-1 0 0,-1 1 0 0 0,1 0 0 0 0,0 3 0 0 0,2 0-140 0 0,-1 1 1 0 0,1-1-1 0 0,0 0 1 0 0,0 0-1 0 0,0 0 1 0 0,1 0-1 0 0,-1 0 1 0 0,1-1 0 0 0,0 1-1 0 0,1-1 1 0 0,-1 0-1 0 0,1-1 1 0 0,8 6-1 0 0,11 3-79 0 0,0 0 0 0 0,29 8 0 0 0,-34-14 71 0 0,0 1-1 0 0,0 1 0 0 0,-1 1 1 0 0,34 22-1 0 0,-49-29 181 0 0,0 1-1 0 0,-1 0 1 0 0,1 0-1 0 0,0 0 1 0 0,-1 0-1 0 0,0 1 1 0 0,0-1-1 0 0,0 0 1 0 0,0 1-1 0 0,0 0 1 0 0,-1-1-1 0 0,2 9 1 0 0,5 8 95 0 0,-6-16-64 0 0,-1 1 1 0 0,0-1-1 0 0,0 0 1 0 0,0 0-1 0 0,0 1 1 0 0,-1-1-1 0 0,0 1 1 0 0,0-1-1 0 0,0 0 1 0 0,0 1 0 0 0,-1-1-1 0 0,1 0 1 0 0,-1 1-1 0 0,0-1 1 0 0,-1 0-1 0 0,1 0 1 0 0,-1 0-1 0 0,0 0 1 0 0,0 0-1 0 0,-2 5 1 0 0,0-3 8 0 0,-1 0 1 0 0,1 0 0 0 0,-1-1-1 0 0,0 1 1 0 0,0-1 0 0 0,0 0 0 0 0,-1 0-1 0 0,0-1 1 0 0,0 0 0 0 0,0 0-1 0 0,-8 3 1 0 0,-3 1-78 0 0,-1 0 1 0 0,0-2-1 0 0,-26 7 0 0 0,36-12-310 0 0,-1 1-1 0 0,1-1 1 0 0,-1 0-1 0 0,1-1 1 0 0,-1 0-1 0 0,1-1 1 0 0,-1 1-1 0 0,1-2 1 0 0,-14-3-1 0 0,10 1-1767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20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1 193 19351 0 0,'0'0'1751'0'0,"2"0"-1440"0"0,28 0 857 0 0,-11-1-210 0 0,-1 1 0 0 0,1 1 1 0 0,31 5-1 0 0,-40-4-686 0 0,0-1-1 0 0,15 1 1 0 0,-15-2-184 0 0,0 1 1 0 0,15 3-1 0 0,61 10 593 0 0,-64-10-1269 0 0,0-1 1 0 0,1-1-1 0 0,33-1 1 0 0,-50-1-484 0 0,0-1 0 0 0,0 0 1 0 0,9-2-1 0 0,-11 2-1136 0 0</inkml:trace>
  <inkml:trace contextRef="#ctx0" brushRef="#br0" timeOffset="1">219 1 12440 0 0,'0'0'4751'0'0,"0"2"-2860"0"0,6 32 1803 0 0,-1-8-1904 0 0,0-3-1023 0 0,1-1 0 0 0,14 34 1 0 0,2 4-457 0 0,1 24-266 0 0,18 53-4131 0 0,-31-109-4364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21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2 11056 0 0,'11'-2'15269'0'0,"-10"6"-15097"0"0,0 0 0 0 0,0 0 0 0 0,0-1 0 0 0,-1 1 0 0 0,1 0 0 0 0,-1 0 0 0 0,0 0 0 0 0,0 0 0 0 0,0 0 0 0 0,-1 0 0 0 0,1 0 0 0 0,-2 4 0 0 0,-3 9 284 0 0,-10 26-1 0 0,1-4-707 0 0,7-16-101 0 0,-2-1-1 0 0,-18 37 0 0 0,3-7-338 0 0,16-34 62 0 0,-13 25-1 0 0,15-34 330 0 0,2 1 0 0 0,-1-1 0 0 0,-3 12 0 0 0,-2 5-518 0 0,0 3 227 0 0,9-26 590 0 0,-4 4-17 0 0,-9 6 88 0 0,28-8 743 0 0,11-2-254 0 0,41 0 0 0 0,25-9 882 0 0,51-3-389 0 0,-136 9-828 0 0,0 0 1 0 0,1 1-1 0 0,10 2 0 0 0,-11-1-75 0 0,0-1-1 0 0,0 0 0 0 0,11 0 0 0 0,40 9-800 0 0,-56-10 557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24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2760 0 0,'2'0'9314'0'0,"26"2"-2308"0"0,-25-2-6765 0 0,1 1 0 0 0,0 0-1 0 0,0 0 1 0 0,0 0 0 0 0,-1 0 0 0 0,1 1 0 0 0,-1 0 0 0 0,1-1 0 0 0,-1 1 0 0 0,0 0 0 0 0,1 1 0 0 0,-1-1 0 0 0,0 0 0 0 0,4 5 0 0 0,13 14 636 0 0,-12-13-644 0 0,0 0 0 0 0,0 1 0 0 0,-1 0-1 0 0,0 0 1 0 0,0 1 0 0 0,7 16 0 0 0,-3 4-164 0 0,-2 0 1 0 0,-1 0 0 0 0,-1 1-1 0 0,3 48 1 0 0,-2-21-286 0 0,-4-30-112 0 0,-4-18-3 0 0,1-1-1 0 0,1 1 1 0 0,-1-1-1 0 0,2 0 1 0 0,-1 0-1 0 0,8 16 1 0 0,-1-10-1500 0 0,-4-2-80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25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132 214 11976 0 0,'-1'1'4945'0'0,"-27"11"404"0"0,26-12-4176 0 0,0 3-42 0 0,-2 4-912 0 0,0 1 1 0 0,0-1-1 0 0,1 1 0 0 0,0 0 1 0 0,1 0-1 0 0,0 0 1 0 0,0 0-1 0 0,0 1 0 0 0,1-1 1 0 0,0 0-1 0 0,1 13 1 0 0,0-12-234 0 0,1-1 0 0 0,0 1 1 0 0,1 0-1 0 0,0-1 0 0 0,0 0 1 0 0,1 1-1 0 0,0-1 0 0 0,0 0 1 0 0,1 0-1 0 0,0 0 0 0 0,0-1 1 0 0,1 1-1 0 0,0-1 0 0 0,0 0 1 0 0,1-1-1 0 0,0 1 0 0 0,12 10 1 0 0,-9-10-26 0 0,0-1 0 0 0,0 1 0 0 0,1-2 0 0 0,0 1 1 0 0,0-1-1 0 0,0-1 0 0 0,14 5 0 0 0,-20-8 20 0 0,1 0 0 0 0,0 0 0 0 0,0 0 0 0 0,-1-1 0 0 0,1 0-1 0 0,0 0 1 0 0,0 0 0 0 0,0 0 0 0 0,0-1 0 0 0,-1 0 0 0 0,1 0-1 0 0,0 0 1 0 0,-1 0 0 0 0,1-1 0 0 0,0 0 0 0 0,-1 0 0 0 0,0 0 0 0 0,1 0-1 0 0,5-5 1 0 0,-5 3 18 0 0,0 0-1 0 0,0-1 1 0 0,-1 1-1 0 0,0-1 1 0 0,0 0-1 0 0,0 0 0 0 0,0-1 1 0 0,-1 1-1 0 0,1-1 1 0 0,-2 1-1 0 0,1-1 1 0 0,-1 0-1 0 0,1 0 1 0 0,-2-1-1 0 0,1 1 1 0 0,-1 0-1 0 0,0 0 1 0 0,0-1-1 0 0,0-11 1 0 0,0-9 44 0 0,0 21-3 0 0,0 0 0 0 0,-1-1 0 0 0,0 1-1 0 0,-1-1 1 0 0,-1-11 0 0 0,-2 2 58 0 0,-1 1-1 0 0,0 0 1 0 0,-2 0-1 0 0,1 0 0 0 0,-2 0 1 0 0,0 1-1 0 0,-1 0 1 0 0,0 1-1 0 0,-1 0 1 0 0,-15-16-1 0 0,12 15-94 0 0,3 2 16 0 0,-1 1 0 0 0,0 0 0 0 0,0 0-1 0 0,-1 1 1 0 0,-15-9 0 0 0,5 5 35 0 0,10 6-11 0 0,-1 0 0 0 0,1 1 0 0 0,-23-8 0 0 0,32 13-119 0 0,0 1 0 0 0,0 1 0 0 0,0-1 0 0 0,0 0-1 0 0,0 1 1 0 0,-1-1 0 0 0,1 1 0 0 0,0 0 0 0 0,0 0 0 0 0,-1 0 0 0 0,1 0 0 0 0,0 1 0 0 0,0 0 0 0 0,0-1 0 0 0,0 1 0 0 0,0 0 0 0 0,0 0-1 0 0,0 1 1 0 0,0-1 0 0 0,0 1 0 0 0,-4 2 0 0 0,3-1-407 0 0,1 0 0 0 0,0-1 0 0 0,-1 2-1 0 0,1-1 1 0 0,-3 5 0 0 0,-3 11-5696 0 0,5-4-1242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25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21191 0 0,'1'2'1636'0'0,"3"2"-1470"0"0,-1 1 0 0 0,1-1 0 0 0,0 1 0 0 0,0-1 0 0 0,0 0 0 0 0,8 5-1 0 0,17 16 958 0 0,-26-22-970 0 0,1 1 0 0 0,0-1 0 0 0,0 0 0 0 0,4 2 0 0 0,16 14 264 0 0,4 7 29 0 0,51 39 0 0 0,-37-33-273 0 0,38 29-308 0 0,-49-42-1212 0 0,-9-9-5564 0 0,-5-5-1254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26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 10136 0 0,'0'0'1341'0'0,"0"2"202"0"0,0 9 134 0 0,1 0 0 0 0,1 0 0 0 0,0 0 0 0 0,5 16 0 0 0,20 47 1171 0 0,-7-19-1831 0 0,4 25-658 0 0,-23-68-375 0 0,-1-9-123 0 0,1-6-433 0 0,0-1 502 0 0,0-1 1 0 0,0 0 0 0 0,0 0-1 0 0,-1 1 1 0 0,0-1-1 0 0,0 0 1 0 0,0 0-1 0 0,-1 1 1 0 0,0-6-1 0 0,-2-20-131 0 0,3 16 161 0 0,0-36-20 0 0,7-56 0 0 0,-5 98 138 0 0,0-1 0 0 0,0 1 1 0 0,1 0-1 0 0,0 0 0 0 0,0 1 0 0 0,1-1 1 0 0,0 1-1 0 0,0 0 0 0 0,1 0 0 0 0,0 0 1 0 0,0 0-1 0 0,12-11 0 0 0,-14 16-31 0 0,0 0 1 0 0,0 0-1 0 0,1 0 0 0 0,-1 0 0 0 0,4-1 0 0 0,12-7 214 0 0,-17 9-222 0 0,-1-1-1 0 0,1 1 0 0 0,0 0 1 0 0,0 0-1 0 0,0 1 0 0 0,0-1 1 0 0,0 0-1 0 0,0 1 1 0 0,-1-1-1 0 0,2 1 0 0 0,-1-1 1 0 0,0 1-1 0 0,0 0 1 0 0,0 0-1 0 0,3 0 0 0 0,0 1 97 0 0,0 0 1 0 0,-1 0-1 0 0,1 1 0 0 0,7 3 0 0 0,-5-3-81 0 0,-7-1-48 0 0,0 0 0 0 0,1-1 0 0 0,-1 1 0 0 0,0 0 0 0 0,1 0 0 0 0,-1-1 0 0 0,0 1 0 0 0,0 0 0 0 0,0 0 0 0 0,0-1 0 0 0,0 1-1 0 0,0 0 1 0 0,0 0 0 0 0,0-1 0 0 0,0 2 0 0 0,0 0 6 0 0,1 4-17 0 0,1 0 0 0 0,-2 1 0 0 0,1-1 0 0 0,-1 0 0 0 0,0 0 0 0 0,0 0 0 0 0,-1 1 0 0 0,0-1 0 0 0,-1 6 1 0 0,1-8 9 0 0,-4 12-337 0 0,1 0-1 0 0,-11 22 1 0 0,13-33 136 0 0,-1 0 1 0 0,0 0-1 0 0,0 0 1 0 0,-1 0-1 0 0,1 0 1 0 0,-1-1 0 0 0,0 1-1 0 0,0-1 1 0 0,-1 0-1 0 0,1-1 1 0 0,-6 4-1 0 0,1 0-146 0 0,8-6 296 0 0,-1 1 1 0 0,1-1-1 0 0,-1 0 0 0 0,0 0 0 0 0,1 0 1 0 0,-1 0-1 0 0,0 0 0 0 0,0-1 0 0 0,1 1 1 0 0,-1 0-1 0 0,0-1 0 0 0,0 0 0 0 0,-2 1 1 0 0,0 0-83 0 0,-4 1 92 0 0,6-1 748 0 0,12 7-167 0 0,-8-6-448 0 0,2 1 34 0 0,1 1-1 0 0,0-1 1 0 0,0 0-1 0 0,0 0 0 0 0,0-1 1 0 0,8 4-1 0 0,8 3 317 0 0,-8-5-235 0 0,-1 1 0 0 0,1-2 0 0 0,1 1 0 0 0,12 0 0 0 0,-3 0-2 0 0,96 30-741 0 0,-2-2-6738 0 0,-98-27 4744 0 0</inkml:trace>
  <inkml:trace contextRef="#ctx0" brushRef="#br0" timeOffset="1">842 108 18511 0 0,'0'0'1683'0'0,"-1"-1"-1390"0"0,-8-15-283 0 0,7 12 208 0 0,0 0 0 0 0,0 1-1 0 0,0-1 1 0 0,-1 1 0 0 0,-2-3-1 0 0,-6-5 1782 0 0,-18-17 1403 0 0,27 26-3289 0 0,0 0 0 0 0,0 1 1 0 0,0 0-1 0 0,-1 0 0 0 0,1-1 1 0 0,0 1-1 0 0,0 1 0 0 0,-1-1 0 0 0,1 0 1 0 0,0 0-1 0 0,-1 1 0 0 0,-4-1 0 0 0,6 1-103 0 0,1 0 0 0 0,-1 0 0 0 0,0 0 0 0 0,1 1 0 0 0,-1-1 0 0 0,0 0 0 0 0,1 0 0 0 0,-1 1-1 0 0,0-1 1 0 0,1 0 0 0 0,-1 1 0 0 0,1-1 0 0 0,-1 1 0 0 0,0-1 0 0 0,1 1 0 0 0,-1-1 0 0 0,1 1-1 0 0,0-1 1 0 0,-1 1 0 0 0,1-1 0 0 0,-1 1 0 0 0,1-1 0 0 0,0 1 0 0 0,-1 0 0 0 0,1-1 0 0 0,0 1-1 0 0,0 0 1 0 0,-1 0 0 0 0,-2 19-74 0 0,4-16 42 0 0,-1 0-1 0 0,1 0 1 0 0,0 0 0 0 0,0-1-1 0 0,0 1 1 0 0,0 0 0 0 0,1-1-1 0 0,-1 1 1 0 0,1-1 0 0 0,0 1-1 0 0,0-1 1 0 0,0 0 0 0 0,0 0-1 0 0,1 0 1 0 0,3 4 0 0 0,6 4-46 0 0,1 0 1 0 0,17 12 0 0 0,-16-13 9 0 0,33 27-28 0 0,-16-12 47 0 0,-9-6 25 0 0,-18-16 29 0 0,-1 0-1 0 0,0 0 1 0 0,0 1-1 0 0,0-1 1 0 0,0 1-1 0 0,0-1 1 0 0,-1 1-1 0 0,1 0 1 0 0,-1 0 0 0 0,0 1-1 0 0,0-1 1 0 0,-1 0-1 0 0,1 0 1 0 0,-1 1-1 0 0,1 5 1 0 0,0 7 95 0 0,0 0 0 0 0,-1 31-1 0 0,-2-32-79 0 0,1-8-15 0 0,-1 0 1 0 0,0 0-1 0 0,-1 0 0 0 0,0 0 0 0 0,0 0 1 0 0,-1-1-1 0 0,0 1 0 0 0,0-1 0 0 0,-1 1 1 0 0,0-1-1 0 0,0 0 0 0 0,-1-1 1 0 0,0 1-1 0 0,0-1 0 0 0,0 0 0 0 0,-1 0 1 0 0,0 0-1 0 0,0-1 0 0 0,0 0 0 0 0,-1 0 1 0 0,0-1-1 0 0,0 0 0 0 0,0 0 0 0 0,0 0 1 0 0,-1-1-1 0 0,-8 3 0 0 0,13-5-42 0 0,0-1 1 0 0,0 1-1 0 0,-1-1 0 0 0,1 1 0 0 0,0-1 0 0 0,0 0 1 0 0,0 0-1 0 0,0 0 0 0 0,0-1 0 0 0,0 1 0 0 0,0-1 1 0 0,0 0-1 0 0,0 0 0 0 0,0 0 0 0 0,0 0 0 0 0,0 0 1 0 0,0-1-1 0 0,1 1 0 0 0,-1-1 0 0 0,-2-2 0 0 0,2 2-93 0 0,0-1 0 0 0,1 1 0 0 0,-1-1 0 0 0,1 0 0 0 0,0 0 0 0 0,0 0-1 0 0,0 0 1 0 0,0-1 0 0 0,0 1 0 0 0,1-1 0 0 0,0 1 0 0 0,-1-1-1 0 0,1 1 1 0 0,1-1 0 0 0,-1 1 0 0 0,0-6 0 0 0,0 0-532 0 0,1 1-1 0 0,0-1 1 0 0,2-16 0 0 0,6-4-1338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19.5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60 114 4144 0 0,'-1'0'282'0'0,"1"0"1"0"0,-1-1 0 0 0,1 1-1 0 0,-1 0 1 0 0,0 0 0 0 0,1-1-1 0 0,-1 1 1 0 0,1 0-1 0 0,-1 0 1 0 0,0 0 0 0 0,1 0-1 0 0,-1 0 1 0 0,0 0 0 0 0,1 0-1 0 0,-1 0 1 0 0,1 0-1 0 0,-1 0 1 0 0,0 0 0 0 0,1 0-1 0 0,-1 0 1 0 0,1 0 0 0 0,-1 1-1 0 0,0-1 1 0 0,1 0-1 0 0,-1 1 1 0 0,1-1 0 0 0,-1 0-1 0 0,1 1 1 0 0,-1-1-1 0 0,1 0 1 0 0,-1 1 0 0 0,-8 10 6297 0 0,4-3-5254 0 0,2-4-2671 0 0,1-1 1526 0 0,1 0 1 0 0,0 0 0 0 0,0 0-1 0 0,0 0 1 0 0,1 0-1 0 0,-1 0 1 0 0,1 0 0 0 0,-1 3-1 0 0,-2 15 463 0 0,0-14-432 0 0,2 0-1 0 0,-1 0 0 0 0,1 0 1 0 0,0 0-1 0 0,1 0 0 0 0,-1 0 1 0 0,2 8-1 0 0,8 50 156 0 0,-1-15-686 0 0,-7-42 367 0 0,0-1-1 0 0,0 1 1 0 0,1-1 0 0 0,0 0-1 0 0,0 0 1 0 0,7 12-1 0 0,-1-4 147 0 0,20 26 0 0 0,-26-38-223 0 0,0 0-1 0 0,1 0 0 0 0,-1-1 0 0 0,1 0 1 0 0,0 1-1 0 0,0-1 0 0 0,-1 0 0 0 0,1 0 1 0 0,1 0-1 0 0,-1-1 0 0 0,0 1 0 0 0,0-1 1 0 0,1 0-1 0 0,-1 1 0 0 0,7 0 1 0 0,-7-2 63 0 0,-1 0 0 0 0,1 0 1 0 0,0 0-1 0 0,-1 0 1 0 0,1 0-1 0 0,0 0 1 0 0,-1-1-1 0 0,1 1 1 0 0,0-1-1 0 0,-1 0 1 0 0,1 0-1 0 0,-1 0 1 0 0,1 0-1 0 0,-1 0 1 0 0,0 0-1 0 0,1-1 1 0 0,-1 1-1 0 0,0-1 1 0 0,0 0-1 0 0,0 0 1 0 0,0 1-1 0 0,3-6 1 0 0,0 1 35 0 0,1-1 1 0 0,-1 0 0 0 0,-1 0 0 0 0,1 0 0 0 0,-1-1-1 0 0,-1 0 1 0 0,1 1 0 0 0,-1-1 0 0 0,-1-1-1 0 0,3-10 1 0 0,-5 18-61 0 0,3-24 374 0 0,-2 0 1 0 0,-3-47-1 0 0,0 51-230 0 0,-2-18 89 0 0,-2 17-98 0 0,4 11-84 0 0,-1 0-1 0 0,0 0 1 0 0,0 0 0 0 0,-2 0 0 0 0,1 1-1 0 0,-1 0 1 0 0,-8-12 0 0 0,0 3 30 0 0,7 8-48 0 0,-1 1 1 0 0,0 0-1 0 0,-1 1 0 0 0,-14-15 1 0 0,20 22-44 0 0,-1 1 1 0 0,1-1 0 0 0,0 0 0 0 0,-1 1 0 0 0,1-1 0 0 0,0 1-1 0 0,-1 0 1 0 0,0 0 0 0 0,1 0 0 0 0,-1 0 0 0 0,0 0 0 0 0,0 0-1 0 0,1 1 1 0 0,-1 0 0 0 0,0-1 0 0 0,0 1 0 0 0,0 0-1 0 0,1 0 1 0 0,-1 0 0 0 0,0 1 0 0 0,0-1 0 0 0,0 1 0 0 0,1 0-1 0 0,-1-1 1 0 0,-4 3 0 0 0,4 0-59 0 0,0-1-1 0 0,0 0 1 0 0,0 1 0 0 0,0 0-1 0 0,1-1 1 0 0,-1 1 0 0 0,1 0-1 0 0,0 0 1 0 0,0 1 0 0 0,0-1-1 0 0,0 0 1 0 0,1 1 0 0 0,-1-1-1 0 0,-1 7 1 0 0,-3 6-324 0 0,4-13 284 0 0,1 0 0 0 0,0 0 0 0 0,0 0 1 0 0,1 0-1 0 0,-1 0 0 0 0,0 1 0 0 0,1-1 0 0 0,0 0 1 0 0,0 0-1 0 0,1 7 0 0 0,8 31-1803 0 0,-2-15-281 0 0,-1-3 285 0 0,4-3-14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26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3224 0 0,'2'1'240'0'0,"1"2"2032"0"0,2 0 0 0 0,-1 0 0 0 0,0-1 0 0 0,5 3 0 0 0,24 6 4707 0 0,-21-8-5635 0 0,0-1 1 0 0,0 0-1 0 0,20 0 1 0 0,148-2 49 0 0,-170-2-1234 0 0,5 0-4009 0 0,-2 2-5189 0 0</inkml:trace>
  <inkml:trace contextRef="#ctx0" brushRef="#br0" timeOffset="1">262 270 20615 0 0,'0'0'1870'0'0,"2"2"-1537"0"0,1 1-43 0 0,0 0 1 0 0,1 0-1 0 0,0-1 0 0 0,-1 1 1 0 0,1-1-1 0 0,0 0 1 0 0,0 0-1 0 0,0 0 0 0 0,1-1 1 0 0,-1 1-1 0 0,6 0 0 0 0,5 0 688 0 0,-1 0-1 0 0,18 0 1 0 0,-19-2-647 0 0,0 1 1 0 0,26 5 0 0 0,-27-4-543 0 0,0 0-1 0 0,0-1 1 0 0,0 0 0 0 0,17-1 0 0 0,-10-1-1881 0 0,-2 1-7695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27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17503 0 0,'0'0'1338'0'0,"1"-2"-917"0"0,10-9 676 0 0,0 1-1 0 0,0-1 1 0 0,1 2 0 0 0,0 0-1 0 0,15-9 1 0 0,-23 16-1034 0 0,0 0 1 0 0,0 1 0 0 0,0-1-1 0 0,0 1 1 0 0,0 0 0 0 0,0 0-1 0 0,0 0 1 0 0,0 1-1 0 0,1-1 1 0 0,-1 1 0 0 0,0 0-1 0 0,0 0 1 0 0,1 1 0 0 0,-1-1-1 0 0,0 1 1 0 0,0 0-1 0 0,0 0 1 0 0,0 0 0 0 0,0 1-1 0 0,0 0 1 0 0,0-1-1 0 0,0 1 1 0 0,-1 0 0 0 0,1 1-1 0 0,-1-1 1 0 0,1 1 0 0 0,4 4-1 0 0,-7-4-63 0 0,1 0 0 0 0,-1-1 0 0 0,0 1 0 0 0,0 0 0 0 0,0 0 0 0 0,-1 0 0 0 0,1 0 0 0 0,-1 0 0 0 0,1 0 0 0 0,-1 5 0 0 0,1 4 0 0 0,0-5-24 0 0,0 1 0 0 0,0-1 0 0 0,-1 0 0 0 0,0 1 0 0 0,0-1-1 0 0,-1 1 1 0 0,1-1 0 0 0,-2 0 0 0 0,1 1 0 0 0,-4 6 0 0 0,0-2-94 0 0,0-2-137 0 0,0 0-1 0 0,0-1 0 0 0,-1 1 1 0 0,0-1-1 0 0,0 0 0 0 0,-1-1 1 0 0,-10 10-1 0 0,13-13-125 0 0,0-1-1 0 0,1 1 0 0 0,-1-1 1 0 0,-3 9-1 0 0,6-13 382 0 0,1 1 0 0 0,0-1-1 0 0,0 0 1 0 0,0 0-1 0 0,-1 1 1 0 0,1-1 0 0 0,0 0-1 0 0,0 1 1 0 0,0-1-1 0 0,0 0 1 0 0,0 0 0 0 0,0 1-1 0 0,0-1 1 0 0,0 0 0 0 0,0 1-1 0 0,0-1 1 0 0,0 0-1 0 0,0 1 1 0 0,0-1 0 0 0,0 0-1 0 0,0 1 1 0 0,0-1 0 0 0,0 0-1 0 0,0 1 1 0 0,0-1-1 0 0,0 0 1 0 0,0 0 0 0 0,0 1-1 0 0,1-1 1 0 0,-1 0-1 0 0,0 0 1 0 0,0 1 0 0 0,0-1-1 0 0,1 0 1 0 0,-1 0 0 0 0,0 1-1 0 0,0-1 1 0 0,1 0-1 0 0,-1 0 1 0 0,0 0 0 0 0,0 1-1 0 0,1-1 1 0 0,-1 0 0 0 0,0 0-1 0 0,0 0 1 0 0,1 0-1 0 0,-1 0 1 0 0,0 0 0 0 0,1 0-1 0 0,-1 0 1 0 0,0 0-1 0 0,1 0 1 0 0,-1 0 0 0 0,0 0-1 0 0,1 0 1 0 0,16 6 352 0 0,32 5 0 0 0,-35-9 7 0 0,0 1 1 0 0,0 1 0 0 0,22 8 0 0 0,-23-5-231 0 0,-11-3-104 0 0,-1-1 22 0 0,0-2 7 0 0,0 0 1 0 0,0 0-1 0 0,0 0 1 0 0,0 1-1 0 0,0-1 1 0 0,-1 0-1 0 0,1 1 1 0 0,-1-1-1 0 0,1 0 1 0 0,-1 1-1 0 0,1-1 1 0 0,-1 1-1 0 0,0-1 1 0 0,0 1-1 0 0,1-1 1 0 0,-1 3-1 0 0,-7 22 415 0 0,3-11-244 0 0,2-11-179 0 0,0 0 1 0 0,0 0-1 0 0,0 0 1 0 0,0 0-1 0 0,-1 0 0 0 0,1-1 1 0 0,-7 7-1 0 0,-4 6-48 0 0,6-7 2 0 0,-1-1 0 0 0,0 0 0 0 0,0 0 0 0 0,-1-1 0 0 0,0 0 0 0 0,-17 11 0 0 0,18-14-48 0 0,0 1 1 0 0,0-1-1 0 0,0 0 0 0 0,0-1 0 0 0,-1 0 1 0 0,1 0-1 0 0,-1 0 0 0 0,0-2 1 0 0,-14 3-1 0 0,21-5-199 0 0,-1 1-1 0 0,1 0 1 0 0,-1-1 0 0 0,1 0 0 0 0,0 0-1 0 0,0 1 1 0 0,-1-1 0 0 0,1-1 0 0 0,0 1-1 0 0,0 0 1 0 0,0 0 0 0 0,0-1 0 0 0,0 1-1 0 0,0-1 1 0 0,1 0 0 0 0,-1 1 0 0 0,0-1-1 0 0,1 0 1 0 0,0 0 0 0 0,-1 0 0 0 0,1 0-1 0 0,0 0 1 0 0,0-1 0 0 0,0 1 0 0 0,0 0-1 0 0,-1-4 1 0 0,6-8-1472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27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15664 0 0,'1'2'7434'0'0,"3"10"-6293"0"0,-1 0 1 0 0,0 1-1 0 0,3 20 0 0 0,-1 33-928 0 0,-3-36-84 0 0,1 0 0 0 0,12 52 0 0 0,-6-54-226 0 0,1 0-1 0 0,14 30 1 0 0,-16-42 39 0 0,1 0-1 0 0,1-1 1 0 0,0 0 0 0 0,22 24-1 0 0,-30-36 61 0 0,1 0 0 0 0,0 0 0 0 0,0-1 0 0 0,1 1-1 0 0,-1-1 1 0 0,0 0 0 0 0,1 0 0 0 0,-1 0 0 0 0,1-1 0 0 0,0 1-1 0 0,0-1 1 0 0,0 0 0 0 0,-1 0 0 0 0,1 0 0 0 0,0 0 0 0 0,0-1 0 0 0,0 1-1 0 0,0-1 1 0 0,0 0 0 0 0,0-1 0 0 0,0 1 0 0 0,0-1 0 0 0,0 1-1 0 0,0-1 1 0 0,0 0 0 0 0,0-1 0 0 0,0 1 0 0 0,-1-1 0 0 0,1 1 0 0 0,0-1-1 0 0,-1 0 1 0 0,0-1 0 0 0,1 1 0 0 0,-1 0 0 0 0,0-1 0 0 0,0 0-1 0 0,0 0 1 0 0,4-6 0 0 0,1-2-6 0 0,-5 7-2 0 0,0 0 0 0 0,1-1 0 0 0,-2 1 0 0 0,1-1 0 0 0,-1 0 0 0 0,1 0 0 0 0,-1 0 0 0 0,-1 0 0 0 0,1 0 0 0 0,-1 0 0 0 0,0-1 0 0 0,0 1 0 0 0,1-8 0 0 0,-2 12 6 0 0,0-1 0 0 0,0 0 0 0 0,0 0 0 0 0,-1 0 0 0 0,1 1 0 0 0,0-1 0 0 0,-1 0 0 0 0,1 0 0 0 0,-2-2 0 0 0,-6-2 0 0 0,3 5 0 0 0,2-1-19 0 0,0 0 0 0 0,-1 1-1 0 0,1 0 1 0 0,0 0 0 0 0,-1 0-1 0 0,0 0 1 0 0,1 0 0 0 0,-1 1 0 0 0,1-1-1 0 0,-1 1 1 0 0,0 0 0 0 0,1 0-1 0 0,-7 2 1 0 0,3-1-29 0 0,1 0 0 0 0,0 0-1 0 0,0 1 1 0 0,0 0 0 0 0,0 1 0 0 0,0-1-1 0 0,-7 5 1 0 0,-3 2-221 0 0,12-7 112 0 0,0 0 1 0 0,0 0-1 0 0,0 1 1 0 0,1 0 0 0 0,-6 4-1 0 0,5-3-170 0 0,0 0 0 0 0,0 0-1 0 0,1 0 1 0 0,-1 1 0 0 0,1 0-1 0 0,0 0 1 0 0,-3 7 0 0 0,-8 12-4233 0 0,12-10-2445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28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32 153 17479 0 0,'0'0'1580'0'0,"-2"0"-1104"0"0,1 1-275 0 0,-1-1-1 0 0,1 1 1 0 0,-1-1-1 0 0,0 1 1 0 0,1-1-1 0 0,0 1 0 0 0,-1 0 1 0 0,1 0-1 0 0,-1 0 1 0 0,1 0-1 0 0,0 0 1 0 0,0 0-1 0 0,0 0 1 0 0,-1 0-1 0 0,1 1 0 0 0,0-1 1 0 0,0 0-1 0 0,1 1 1 0 0,-1-1-1 0 0,0 0 1 0 0,0 1-1 0 0,1-1 1 0 0,-1 1-1 0 0,1 0 0 0 0,-1-1 1 0 0,1 1-1 0 0,0-1 1 0 0,-1 1-1 0 0,1 0 1 0 0,0-1-1 0 0,0 1 0 0 0,0 2 1 0 0,0 1-163 0 0,1 1 1 0 0,-1-1-1 0 0,1 0 0 0 0,-1 1 1 0 0,2-1-1 0 0,-1 0 0 0 0,1 0 1 0 0,-1 1-1 0 0,1-1 1 0 0,1-1-1 0 0,-1 1 0 0 0,1 0 1 0 0,-1 0-1 0 0,2-1 0 0 0,-1 0 1 0 0,0 1-1 0 0,6 4 1 0 0,15 15-19 0 0,50 38 1 0 0,-63-54-61 0 0,1-1 0 0 0,0 0-1 0 0,0 0 1 0 0,0-1-1 0 0,1-1 1 0 0,0 0 0 0 0,22 5-1 0 0,-28-9-15 0 0,1 0-1 0 0,-1 0 1 0 0,1-1-1 0 0,-1 0 1 0 0,1-1-1 0 0,-1 0 1 0 0,0 0 0 0 0,1 0-1 0 0,-1-1 1 0 0,0 0-1 0 0,8-4 1 0 0,-10 4 60 0 0,0 0 0 0 0,-1 0 0 0 0,1-1 0 0 0,0 0 0 0 0,-1 0 0 0 0,0 0 0 0 0,1 0 0 0 0,-1-1 0 0 0,-1 1 0 0 0,1-1 0 0 0,0 0 0 0 0,-1 0 0 0 0,0-1 0 0 0,0 1 0 0 0,0-1 0 0 0,2-5 0 0 0,2-6-197 0 0,-4 10 307 0 0,0 0-1 0 0,-1 0 1 0 0,1-1 0 0 0,-1 1-1 0 0,-1 0 1 0 0,1-1 0 0 0,-1 0-1 0 0,0 1 1 0 0,0-1 0 0 0,-1-8-1 0 0,-1 5 48 0 0,-1 1 0 0 0,1 0 0 0 0,-2 0 1 0 0,1 0-1 0 0,-5-10 0 0 0,1 9-67 0 0,1-1 1 0 0,-1 2-1 0 0,0-1 1 0 0,-1 1-1 0 0,0 0 1 0 0,-1 0 0 0 0,1 1-1 0 0,-2 0 1 0 0,-10-9-1 0 0,1 5 48 0 0,-29-16-1 0 0,0 2-24 0 0,42 22-198 0 0,-1 0 0 0 0,0 1 0 0 0,0 0-1 0 0,-1 0 1 0 0,1 1 0 0 0,-1 0 0 0 0,1 0 0 0 0,-1 0-1 0 0,0 1 1 0 0,1 0 0 0 0,-1 0 0 0 0,0 1 0 0 0,0 0 0 0 0,0 0-1 0 0,0 0 1 0 0,1 1 0 0 0,-10 2 0 0 0,13-2-764 0 0,-7 3 690 0 0</inkml:trace>
  <inkml:trace contextRef="#ctx0" brushRef="#br0" timeOffset="1">602 170 11056 0 0,'0'0'852'0'0,"3"0"-560"0"0,31-1 4788 0 0,17 0 3401 0 0,-16 4-6764 0 0,77 20-156 0 0,-99-20-1918 0 0,-1-1-1 0 0,0 0 1 0 0,1-1 0 0 0,-1-1 0 0 0,1 0-1 0 0,12-2 1 0 0,-4 2-966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28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11 15984 0 0,'-1'-1'729'0'0,"0"-1"-524"0"0,-2 0 48 0 0,-13 1 259 0 0,-6-3 743 0 0,21 5-721 0 0,0 0-1 0 0,0 0 0 0 0,0 0 1 0 0,0 1-1 0 0,0-1 1 0 0,0 0-1 0 0,0 1 1 0 0,1-1-1 0 0,-2 2 1 0 0,2-3-524 0 0,-1 3 100 0 0,0-1 0 0 0,0 1 0 0 0,1-1 1 0 0,-1 1-1 0 0,1 0 0 0 0,-1-1 0 0 0,1 1 0 0 0,0 0 0 0 0,0-1 0 0 0,0 1 0 0 0,0 0 0 0 0,1-1 0 0 0,0 4 0 0 0,13 36 1454 0 0,-8-26-1361 0 0,7 16-84 0 0,1 0-1 0 0,2-2 0 0 0,1 0 1 0 0,24 31-1 0 0,-18-25-666 0 0,-16-24-4 0 0,0 0-1 0 0,1-1 0 0 0,17 18 1 0 0,-10-15-882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29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67 19031 0 0,'0'0'1727'0'0,"-1"-1"-1423"0"0,-3-6 370 0 0,0 1 0 0 0,0 0 0 0 0,-1 0-1 0 0,0 0 1 0 0,0 0 0 0 0,-1 1 0 0 0,-5-5 0 0 0,8 8-363 0 0,1 1 1 0 0,-1-1-1 0 0,0 1 0 0 0,1-1 1 0 0,-1 1-1 0 0,0 0 0 0 0,0 0 0 0 0,0 0 1 0 0,1 1-1 0 0,-1-1 0 0 0,-5 0 1 0 0,5 1-369 0 0,1 0 0 0 0,-1 0 0 0 0,0 1 1 0 0,0-1-1 0 0,1 1 0 0 0,-1 0 0 0 0,0-1 1 0 0,-4 3-1 0 0,5-2 61 0 0,0 1 1 0 0,0-1 0 0 0,0 1-1 0 0,0 0 1 0 0,1-1 0 0 0,-1 1 0 0 0,0 0-1 0 0,1 0 1 0 0,-1 0 0 0 0,1 0-1 0 0,0 0 1 0 0,-1 0 0 0 0,1 0-1 0 0,0 1 1 0 0,1-1 0 0 0,-1 0-1 0 0,0 1 1 0 0,1-1 0 0 0,-2 5-1 0 0,1 5-112 0 0,-1 1 0 0 0,2 19 0 0 0,0-30 85 0 0,0 4-53 0 0,0 1 0 0 0,1-1-1 0 0,0 0 1 0 0,0 1-1 0 0,1-1 1 0 0,0 0-1 0 0,0 0 1 0 0,0 0 0 0 0,1-1-1 0 0,0 1 1 0 0,0 0-1 0 0,0-1 1 0 0,1 0 0 0 0,-1 0-1 0 0,1 0 1 0 0,1 0-1 0 0,-1 0 1 0 0,1-1-1 0 0,-1 0 1 0 0,1 0 0 0 0,7 4-1 0 0,11 5-416 0 0,0-1 0 0 0,42 15 1 0 0,6 6-39 0 0,-29-13 504 0 0,-34-16 16 0 0,0 1-1 0 0,0-1 1 0 0,0 2-1 0 0,0-1 1 0 0,10 11 0 0 0,-14-12 23 0 0,0 0 0 0 0,0 0 1 0 0,0 1-1 0 0,-1-1 1 0 0,0 1-1 0 0,0 0 1 0 0,0 0-1 0 0,0 0 0 0 0,-1 0 1 0 0,3 8-1 0 0,-4-8 0 0 0,1 0 0 0 0,-1 0 0 0 0,0 1 0 0 0,-1-1 0 0 0,1 1 0 0 0,-1-1 0 0 0,0 1 0 0 0,-1 8 0 0 0,-2 10-124 0 0,3-18 84 0 0,-1 1-1 0 0,0 0 1 0 0,0-1-1 0 0,-3 9 1 0 0,1-6 36 0 0,-1 0-1 0 0,1-1 1 0 0,-1 0 0 0 0,-1 0 0 0 0,0 0 0 0 0,-7 9 0 0 0,11-15-21 0 0,-1-1-1 0 0,1 1 1 0 0,-1 0 0 0 0,1-1-1 0 0,-1 1 1 0 0,0-1-1 0 0,0 0 1 0 0,0 0-1 0 0,0 0 1 0 0,0 0-1 0 0,0 0 1 0 0,0 0-1 0 0,0 0 1 0 0,0 0 0 0 0,0-1-1 0 0,0 1 1 0 0,0-1-1 0 0,-1 0 1 0 0,1 0-1 0 0,0 1 1 0 0,0-2-1 0 0,0 1 1 0 0,-1 0 0 0 0,1 0-1 0 0,0-1 1 0 0,0 1-1 0 0,0-1 1 0 0,0 1-1 0 0,-1-1 1 0 0,1 0-1 0 0,-2-1 1 0 0,0-1-1 0 0,0-1 0 0 0,0 1 1 0 0,0-1-1 0 0,1 0 0 0 0,-1 0 0 0 0,1 0 1 0 0,0 0-1 0 0,0-1 0 0 0,1 1 0 0 0,-4-8 0 0 0,3 7 15 0 0,1-1 8 0 0,-1 1 1 0 0,1-1-1 0 0,1 0 0 0 0,-1 0 0 0 0,1 0 0 0 0,0 1 1 0 0,-1-12-1 0 0,2 4 94 0 0,0 0 0 0 0,4-23 0 0 0,8-16 482 0 0,-10 46-485 0 0,1 1 0 0 0,-1 0 0 0 0,1 0 1 0 0,0 0-1 0 0,6-8 0 0 0,0 1 133 0 0,3-5-68 0 0,1 1 1 0 0,0 1 0 0 0,19-16 0 0 0,3-4-15 0 0,70-73-151 0 0,-103 106 56 0 0,-1 0 0 0 0,1 0-1 0 0,0 1 1 0 0,1-1 0 0 0,-1 0 0 0 0,0 1-1 0 0,0 0 1 0 0,1-1 0 0 0,-1 1-1 0 0,1 0 1 0 0,-1 0 0 0 0,1 1 0 0 0,-1-1-1 0 0,6 0 1 0 0,-5 1-26 0 0,1 1 0 0 0,-1 0-1 0 0,0 0 1 0 0,1 1 0 0 0,-1-1 0 0 0,0 1-1 0 0,0-1 1 0 0,0 1 0 0 0,0 0 0 0 0,0 0-1 0 0,0 0 1 0 0,-1 1 0 0 0,1-1 0 0 0,-1 1-1 0 0,1-1 1 0 0,-1 1 0 0 0,0 0 0 0 0,0 0-1 0 0,0 0 1 0 0,0 0 0 0 0,1 6 0 0 0,3 5 75 0 0,0 1 0 0 0,-2-1 1 0 0,5 24-1 0 0,-9-37-105 0 0,4 13 0 0 0,0 0 0 0 0,10 20 0 0 0,5 17 0 0 0,-13-31-300 0 0,2 0 0 0 0,17 36 0 0 0,28 34-730 0 0,-48-83 1016 0 0,4 8-223 0 0,1 0 0 0 0,1-1-1 0 0,1-1 1 0 0,-1 0 0 0 0,2 0-1 0 0,0-1 1 0 0,15 11 0 0 0,-26-22 258 0 0,0 0 0 0 0,0 0 0 0 0,0 0 0 0 0,0 0 0 0 0,0 0 0 0 0,0 0 0 0 0,1 0 0 0 0,-1-1 0 0 0,0 1 0 0 0,0-1 0 0 0,1 0 0 0 0,-1 0 0 0 0,0 1 0 0 0,1-1 0 0 0,-1-1 0 0 0,0 1 0 0 0,1 0 0 0 0,-1-1 0 0 0,0 1 0 0 0,0-1 0 0 0,1 1 0 0 0,-1-1 0 0 0,0 0 0 0 0,0 0 0 0 0,0 0 0 0 0,0 0 0 0 0,0-1 0 0 0,0 1 0 0 0,0 0 0 0 0,-1-1 0 0 0,1 1 0 0 0,0-1 0 0 0,1-2 0 0 0,3-2 120 0 0,-1-1 0 0 0,0 0 0 0 0,0 0 0 0 0,-1 0 0 0 0,1 0 0 0 0,-2-1 0 0 0,7-15 0 0 0,3-10-102 0 0,-9 21 104 0 0,0 1 0 0 0,0 0 0 0 0,3-18 0 0 0,-2-2 501 0 0,2-59 1 0 0,-7 77-528 0 0,0 0 1 0 0,-1 1-1 0 0,-1-1 1 0 0,0 1-1 0 0,-1 0 1 0 0,0-1 0 0 0,-9-19-1 0 0,10 26-99 0 0,-1-1 0 0 0,0 1 0 0 0,-1-1 0 0 0,0 1 0 0 0,0 0 0 0 0,0 0 0 0 0,0 1 0 0 0,-1-1 0 0 0,0 1 0 0 0,0 0 0 0 0,-1 1 0 0 0,1-1-1 0 0,-1 1 1 0 0,-12-7 0 0 0,15 10-54 0 0,1 0-1 0 0,-1 0 0 0 0,0 0 0 0 0,0 1 1 0 0,1 0-1 0 0,-1-1 0 0 0,0 1 1 0 0,0 0-1 0 0,1 0 0 0 0,-1 0 0 0 0,0 1 1 0 0,0-1-1 0 0,1 1 0 0 0,-1-1 0 0 0,0 1 1 0 0,1 0-1 0 0,-1 0 0 0 0,0 0 0 0 0,1 0 1 0 0,-1 1-1 0 0,1-1 0 0 0,-3 3 1 0 0,-2 0-295 0 0,1 1 0 0 0,0 0 0 0 0,0 1 0 0 0,1-1 0 0 0,-1 1 0 0 0,-6 10 0 0 0,1 3-1601 0 0,-1-1-428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29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13360 0 0,'0'0'13131'0'0,"1"10"-12719"0"0,1-8-386 0 0,0 1 1 0 0,1 0-1 0 0,-1-1 0 0 0,1 1 1 0 0,0-1-1 0 0,-1 0 0 0 0,1 0 0 0 0,0 0 1 0 0,5 2-1 0 0,-3-1 13 0 0,0-1 0 0 0,0 1 0 0 0,0-1 1 0 0,0 0-1 0 0,0 0 0 0 0,1-1 0 0 0,8 2 0 0 0,-12-3-201 0 0,10-1-82 0 0,-11 1 247 0 0,1-1 0 0 0,0 1 1 0 0,-1-1-1 0 0,1 0 1 0 0,0 0-1 0 0,-1 1 0 0 0,1-1 1 0 0,-1 0-1 0 0,0-1 1 0 0,1 1-1 0 0,-1 0 1 0 0,0 0-1 0 0,1-1 0 0 0,-1 1 1 0 0,0 0-1 0 0,0-1 1 0 0,0 1-1 0 0,0-1 0 0 0,-1 0 1 0 0,1 1-1 0 0,0-1 1 0 0,-1 0-1 0 0,1 1 1 0 0,-1-1-1 0 0,1 0 0 0 0,-1 0 1 0 0,0 1-1 0 0,0-1 1 0 0,0 0-1 0 0,0 0 0 0 0,0 1 1 0 0,0-1-1 0 0,0 0 1 0 0,-1 0-1 0 0,1 0 1 0 0,0 1-1 0 0,-1-1 0 0 0,-1-2 1 0 0,-1-7-524 0 0,3 10 431 0 0,-1 0-1 0 0,1 0 1 0 0,0 0 0 0 0,-1 0-1 0 0,1 0 1 0 0,0 0 0 0 0,-1 0-1 0 0,1 0 1 0 0,-1 0 0 0 0,1 0-1 0 0,-1 0 1 0 0,0 0 0 0 0,1 0-1 0 0,-1 1 1 0 0,0-1 0 0 0,0 0-1 0 0,0 1 1 0 0,1-1 0 0 0,-1 0-1 0 0,0 1 1 0 0,0-1 0 0 0,0 1-1 0 0,0-1 1 0 0,0 1 0 0 0,-2-1-1 0 0,-23-9-2907 0 0,11 6 1462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30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99 17791 0 0,'0'0'4096'0'0,"-8"-5"-1936"0"0,4 2-1731 0 0,-1-7 476 0 0,-4-14-727 0 0,7 19-269 0 0,-1 1 0 0 0,1-1 0 0 0,-1 1-1 0 0,0-1 1 0 0,0 1 0 0 0,-6-6 0 0 0,8 8 24 0 0,-1 0 0 0 0,0 0 0 0 0,0 1 1 0 0,0-1-1 0 0,0 1 0 0 0,0 0 0 0 0,-1-1 0 0 0,1 1 0 0 0,0 0 0 0 0,0 0 1 0 0,-1 0-1 0 0,1 1 0 0 0,-1-1 0 0 0,1 1 0 0 0,-1-1 0 0 0,-2 1 1 0 0,-5 1-2310 0 0,-1 8-5473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30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10592 0 0,'0'0'12589'0'0,"2"1"-11871"0"0,6 2-353 0 0,0-2-1 0 0,0 1 0 0 0,0-1 1 0 0,11 0-1 0 0,-8 0-110 0 0,1 0-1 0 0,13 4 1 0 0,8 0-62 0 0,-24-4-240 0 0,-1 0 1 0 0,1 0 0 0 0,11 5 0 0 0,-9-3-1530 0 0,-2-2-4296 0 0</inkml:trace>
  <inkml:trace contextRef="#ctx0" brushRef="#br0" timeOffset="1">81 172 10592 0 0,'0'0'3105'0'0,"12"4"3539"0"0,-10-3-6453 0 0,0 0 1 0 0,0 0-1 0 0,0 0 1 0 0,0-1-1 0 0,1 1 1 0 0,-1-1-1 0 0,0 1 1 0 0,0-1-1 0 0,0 0 1 0 0,1 0-1 0 0,-1 0 1 0 0,0 0-1 0 0,3-1 0 0 0,32-8 570 0 0,-18 4-773 0 0,66-9 310 0 0,-53 10-1863 0 0,0-1-3873 0 0,-6-1-1891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30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19839 0 0,'0'0'910'0'0,"-2"0"-24"0"0,1 0-785 0 0,1 0 0 0 0,-1 0-1 0 0,0 0 1 0 0,1 0 0 0 0,-1 0 0 0 0,0 0-1 0 0,1 0 1 0 0,-1 0 0 0 0,0 0-1 0 0,1 0 1 0 0,-1 1 0 0 0,0-1-1 0 0,1 0 1 0 0,-1 0 0 0 0,0 1 0 0 0,1-1-1 0 0,-1 0 1 0 0,1 1 0 0 0,-2 0-1 0 0,2 7 1493 0 0,0-6-1466 0 0,1 7 230 0 0,1 0 0 0 0,0 0 1 0 0,0 0-1 0 0,1 0 1 0 0,0-1-1 0 0,0 1 1 0 0,1-1-1 0 0,7 12 0 0 0,-4-5-176 0 0,-4-10-190 0 0,24 51 34 0 0,3-1 0 0 0,43 59 0 0 0,-63-100-707 0 0,-7-9 217 0 0,0-1 0 0 0,1 1 0 0 0,-1-1 0 0 0,1 0 1 0 0,0 0-1 0 0,0 0 0 0 0,0 0 0 0 0,0-1 0 0 0,1 1 0 0 0,0-1 0 0 0,-1 0 0 0 0,7 2 0 0 0,0 1-1506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16.0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 0 4608 0 0,'-9'7'10384'0'0,"14"-6"-10124"0"0,-1 0 1 0 0,0 0-1 0 0,0-1 1 0 0,0 1 0 0 0,0-1-1 0 0,6 0 1 0 0,-4 0 22 0 0,0 0 0 0 0,0 1 0 0 0,0-1 0 0 0,10 4 0 0 0,94 36 1908 0 0,-47-15-1846 0 0,-32-11-258 0 0,-23-10-82 0 0,0 0 0 0 0,0-1 0 0 0,13 4 0 0 0,9 1 33 0 0,1 0-29 0 0,0-2-1 0 0,0-1 1 0 0,50 3-1 0 0,-53-8 49 0 0,227-5 627 0 0,-26 3 125 0 0,-120 3-514 0 0,-7-2-219 0 0,125 3 72 0 0,-153-2-128 0 0,-4 0 14 0 0,168 4-21 0 0,-23 0-16 0 0,-77 2 3 0 0,-60-3 25 0 0,30 3 14 0 0,35-1-39 0 0,-5 0 0 0 0,-13 4 66 0 0,70 11 92 0 0,-45-2 346 0 0,-70-9-401 0 0,21 2-419 0 0,-24-8 420 0 0,84-6 0 0 0,-69-3 64 0 0,-12-8-115 0 0,-35 13-3457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19.9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137 1 16152 0 0,'0'0'1461'0'0,"-2"0"-1200"0"0,0-1-237 0 0,-14 3 180 0 0,12-1 262 0 0,-1 0 1 0 0,1 1-1 0 0,0-1 1 0 0,0 1-1 0 0,0 0 0 0 0,1 1 1 0 0,-1-1-1 0 0,0 1 1 0 0,1-1-1 0 0,0 1 0 0 0,-1 0 1 0 0,1 0-1 0 0,0 0 0 0 0,1 1 1 0 0,-6 6-1 0 0,2 1-163 0 0,0-1 0 0 0,0 1-1 0 0,1 0 1 0 0,-6 20 0 0 0,5-14-243 0 0,2 2 1 0 0,0-1 0 0 0,1 0-1 0 0,1 1 1 0 0,1-1-1 0 0,0 1 1 0 0,1 0 0 0 0,5 27-1 0 0,-2-18-60 0 0,-1-16 0 0 0,-1 0 0 0 0,8 24 0 0 0,1-6-11 0 0,-7-17-6 0 0,2 1-1 0 0,-1-1 0 0 0,2 0 1 0 0,0 0-1 0 0,0-1 0 0 0,1 0 1 0 0,11 14-1 0 0,1-9-78 0 0,-15-14 76 0 0,-1-1 0 0 0,0 1 0 0 0,0 0 0 0 0,0 0 0 0 0,4 5 0 0 0,-4-4-8 0 0,0 0-1 0 0,1-1 1 0 0,-1 0 0 0 0,1 1-1 0 0,0-1 1 0 0,0 0-1 0 0,0-1 1 0 0,5 3 0 0 0,1 2-77 0 0,2-3 9 0 0,-9-3 67 0 0,7 0-14 0 0,12-12-61 0 0,-19 9 106 0 0,0 0 0 0 0,0 0 0 0 0,0 0 0 0 0,-1 0 0 0 0,1-1 0 0 0,-1 1 0 0 0,0-1-1 0 0,1 0 1 0 0,-1 0 0 0 0,0 0 0 0 0,0 0 0 0 0,-1 0 0 0 0,1 0 0 0 0,-1 0 0 0 0,0 0 0 0 0,1-1 0 0 0,-1 1-1 0 0,-1-1 1 0 0,1 1 0 0 0,0-1 0 0 0,-1 1 0 0 0,0-1 0 0 0,0 1 0 0 0,0-1 0 0 0,0 1 0 0 0,0-1 0 0 0,-2-5 0 0 0,-15-15 498 0 0,15 22-488 0 0,0-1 1 0 0,0 1 0 0 0,0-1-1 0 0,0 1 1 0 0,-1 0 0 0 0,1 0-1 0 0,-1 0 1 0 0,1 0 0 0 0,-1 0-1 0 0,0 1 1 0 0,0-1 0 0 0,0 1-1 0 0,0 0 1 0 0,-6-2 0 0 0,-4-2-69 0 0,1 4 56 0 0,11 1-7 0 0,-1 0-1 0 0,1 1 0 0 0,-1 0 1 0 0,1-1-1 0 0,-1 1 0 0 0,1 0 1 0 0,-1 0-1 0 0,1-1 0 0 0,0 1 1 0 0,-1 0-1 0 0,1 0 0 0 0,0 1 1 0 0,0-1-1 0 0,0 0 1 0 0,-2 2-1 0 0,-10 22-780 0 0,9-16 330 0 0,3-9 432 0 0,1 0 0 0 0,0 1 0 0 0,0-1-1 0 0,0 0 1 0 0,0 1 0 0 0,0-1 0 0 0,-1 0-1 0 0,1 1 1 0 0,0-1 0 0 0,0 1 0 0 0,0-1-1 0 0,0 0 1 0 0,0 1 0 0 0,0-1 0 0 0,0 0-1 0 0,0 1 1 0 0,0-1 0 0 0,1 0 0 0 0,-1 1 0 0 0,0-1-1 0 0,0 0 1 0 0,0 1 0 0 0,0-1 0 0 0,0 0-1 0 0,1 1 1 0 0,-1-1 0 0 0,3 10-1020 0 0,-3-1 320 0 0,0-6-67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31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123 122 8288 0 0,'0'0'638'0'0,"-1"-2"-414"0"0,-13-33 2176 0 0,1 10 3679 0 0,11 21-5356 0 0,0 0 0 0 0,0 0-1 0 0,0 0 1 0 0,0 1-1 0 0,0-1 1 0 0,-1 1-1 0 0,1 0 1 0 0,-6-5 0 0 0,4 4-249 0 0,-1 1 1 0 0,1 0 0 0 0,-1 0 0 0 0,0 0 0 0 0,-7-3 0 0 0,10 5-77 0 0,1 1-229 0 0,0 0-153 0 0,0 0 0 0 0,0 0 0 0 0,0 1 0 0 0,0-1 0 0 0,0 0 0 0 0,0 0 0 0 0,-1 1 0 0 0,1-1 0 0 0,0 1 0 0 0,0-1 0 0 0,0 1 0 0 0,0-1 0 0 0,-1 2-1 0 0,-3 4-5 0 0,4-5-9 0 0,0-1-1 0 0,0 1 0 0 0,1 0 0 0 0,-1 0 0 0 0,0-1 0 0 0,1 1 0 0 0,-1 0 0 0 0,1 0 0 0 0,-1 0 0 0 0,1 0 0 0 0,-1 1 0 0 0,0 1 0 0 0,1-1 0 0 0,-1 1 0 0 0,1 0 0 0 0,0 0 0 0 0,0-1 0 0 0,0 1 0 0 0,0 0 0 0 0,1 3 0 0 0,0-2-11 0 0,1 0 1 0 0,-1 0-1 0 0,1 0 0 0 0,-1 0 1 0 0,1-1-1 0 0,0 1 0 0 0,1-1 1 0 0,2 4-1 0 0,1 2-25 0 0,1 0-126 0 0,1-1 1 0 0,-1 0-1 0 0,1-1 0 0 0,1 0 0 0 0,-1 0 1 0 0,1-1-1 0 0,13 7 0 0 0,-18-10 83 0 0,23 11-354 0 0,8 5-106 0 0,-14-4 154 0 0,-13-10 184 0 0,0 0-1 0 0,0 0 0 0 0,-1 1 1 0 0,0 0-1 0 0,8 9 0 0 0,-9-9 186 0 0,-1 1 0 0 0,0 0 0 0 0,0 0 0 0 0,0 1 0 0 0,-1 0 0 0 0,0-1 0 0 0,0 1 0 0 0,2 9 0 0 0,-3-2 16 0 0,0 0 0 0 0,-1 0 0 0 0,0 1 0 0 0,-1-1 0 0 0,-1 0 0 0 0,-2 21 0 0 0,1-30-78 0 0,-1-1 0 0 0,1 1 0 0 0,-1-1-1 0 0,-3 8 1 0 0,2-6-187 0 0,2-6 218 0 0,0 0 0 0 0,0 0-1 0 0,-1 0 1 0 0,1-1 0 0 0,0 1 0 0 0,0 0-1 0 0,0-1 1 0 0,-1 1 0 0 0,1-1-1 0 0,0 1 1 0 0,-1-1 0 0 0,1 1-1 0 0,0-1 1 0 0,-1 0 0 0 0,1 0 0 0 0,0 0-1 0 0,-1 0 1 0 0,-1 0 0 0 0,0 0 51 0 0,1 0 1 0 0,-1-1-1 0 0,0 1 1 0 0,1-1 0 0 0,-1 0-1 0 0,1 0 1 0 0,-1 0-1 0 0,1 0 1 0 0,-1 0-1 0 0,1-1 1 0 0,0 1 0 0 0,-1-1-1 0 0,1 1 1 0 0,0-1-1 0 0,0 0 1 0 0,0 0-1 0 0,1 0 1 0 0,-1 0 0 0 0,0 0-1 0 0,-2-3 1 0 0,-2-6 336 0 0,0 0-1 0 0,0 0 1 0 0,-4-14 0 0 0,6 16-296 0 0,-1-3-8 0 0,1 1 1 0 0,1-1-1 0 0,-4-16 0 0 0,6 22 60 0 0,0 1-1 0 0,1-1 0 0 0,0 0 0 0 0,0 0 0 0 0,0 0 0 0 0,1 0 0 0 0,-1 1 0 0 0,1-1 0 0 0,3-8 0 0 0,-1 6-7 0 0,0 1-1 0 0,0-1 0 0 0,1 0 1 0 0,0 1-1 0 0,0 0 0 0 0,0 0 1 0 0,1 0-1 0 0,1 1 0 0 0,-1-1 1 0 0,7-5-1 0 0,0 2-42 0 0,20-14-1 0 0,0 1 355 0 0,0 4 30 0 0,-25 16-310 0 0,0 0 0 0 0,-1-1-1 0 0,0 0 1 0 0,8-6 0 0 0,-9 4-20 0 0,-5 5-86 0 0,1 0-1 0 0,0 0 1 0 0,-1 1-1 0 0,1-1 1 0 0,0 0 0 0 0,0 0-1 0 0,-1 0 1 0 0,1 0-1 0 0,0 1 1 0 0,0-1 0 0 0,0 0-1 0 0,0 1 1 0 0,0-1-1 0 0,0 1 1 0 0,0-1 0 0 0,0 1-1 0 0,0 0 1 0 0,1-1-1 0 0,-1 1 1 0 0,0 0 0 0 0,0 0-1 0 0,0 0 1 0 0,0 0-1 0 0,1 0 1 0 0,0 0-1 0 0,-1 0-20 0 0,0 0-1 0 0,-1 0 0 0 0,1 1 0 0 0,-1-1 0 0 0,1 0 0 0 0,0 1 0 0 0,-1-1 1 0 0,1 0-1 0 0,-1 1 0 0 0,1-1 0 0 0,-1 1 0 0 0,1-1 0 0 0,-1 1 0 0 0,1-1 0 0 0,-1 1 1 0 0,0-1-1 0 0,1 1 0 0 0,-1 0 0 0 0,2 1-27 0 0,1 3 10 0 0,0-1 0 0 0,0 0-1 0 0,-1 1 1 0 0,0 0-1 0 0,0 0 1 0 0,0 0 0 0 0,0 0-1 0 0,-1 0 1 0 0,2 9-1 0 0,1 6-5 0 0,1-3 29 0 0,-2-2-14 0 0,1 0-1 0 0,1 0 0 0 0,1 0 0 0 0,0-1 0 0 0,12 21 1 0 0,47 60-779 0 0,-57-85 714 0 0,1 1 0 0 0,0-1 1 0 0,1-1-1 0 0,0 0 0 0 0,1 0 1 0 0,21 13-1 0 0,-31-21 77 0 0,4 3-69 0 0,1-1 1 0 0,-1 0 0 0 0,1 0 0 0 0,0 0-1 0 0,9 3 1 0 0,-13-6 82 0 0,-1 1 1 0 0,1-1-1 0 0,0 1 0 0 0,0-1 0 0 0,0 0 1 0 0,0 0-1 0 0,0 0 0 0 0,0 0 0 0 0,-1 0 1 0 0,1 0-1 0 0,0 0 0 0 0,0-1 1 0 0,0 1-1 0 0,0-1 0 0 0,-1 1 0 0 0,1-1 1 0 0,0 0-1 0 0,0 0 0 0 0,-1 1 0 0 0,1-1 1 0 0,-1 0-1 0 0,3-2 0 0 0,3-4 102 0 0,0-1 0 0 0,-1 0 0 0 0,1 0 0 0 0,-1-1 0 0 0,-1 0 0 0 0,0 0 0 0 0,0 0 0 0 0,-1 0 0 0 0,0-1 0 0 0,-1 0 0 0 0,0 1 0 0 0,0-2 0 0 0,1-11 0 0 0,0-2 310 0 0,-2 13-390 0 0,0 0 0 0 0,-1 0 1 0 0,0 0-1 0 0,-1 0 0 0 0,0 0 1 0 0,-1 0-1 0 0,-3-16 0 0 0,2 16 186 0 0,-1-1 0 0 0,-1 1-1 0 0,0 1 1 0 0,0-1 0 0 0,-1 0 0 0 0,-1 1 0 0 0,0 0-1 0 0,-13-17 1 0 0,11 18-211 0 0,0 0 0 0 0,0 1 0 0 0,-1 0 0 0 0,-16-12 0 0 0,20 17-25 0 0,-1 0-1 0 0,1 0 1 0 0,-1 0 0 0 0,1 1-1 0 0,-1 0 1 0 0,0 0 0 0 0,1 0-1 0 0,-1 1 1 0 0,0 0 0 0 0,0 0-1 0 0,-9 0 1 0 0,11 1-479 0 0,0 0 0 0 0,-1 1 0 0 0,1 0-1 0 0,-1-1 1 0 0,1 1 0 0 0,0 1 0 0 0,0-1 0 0 0,0 1 0 0 0,0-1 0 0 0,-5 4 0 0 0,-2 7-8369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31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18455 0 0,'0'0'6495'0'0,"0"3"-6211"0"0,1 0-251 0 0,0 5 84 0 0,2 0 0 0 0,4 15 0 0 0,-6-21-113 0 0,0 0 1 0 0,0 0 0 0 0,0 0-1 0 0,1 0 1 0 0,-1 0-1 0 0,0 0 1 0 0,1 0-1 0 0,-1 0 1 0 0,1-1-1 0 0,0 1 1 0 0,0-1-1 0 0,-1 1 1 0 0,1-1 0 0 0,0 1-1 0 0,0-1 1 0 0,3 1-1 0 0,10 2-4 0 0,-11-6 0 0 0,-1 1 0 0 0,0 0 33 0 0,1 0 1 0 0,-1-1-1 0 0,0 1 0 0 0,0-1 1 0 0,1 1-1 0 0,-1-1 0 0 0,0 0 0 0 0,0 0 1 0 0,-1 0-1 0 0,1-1 0 0 0,0 1 0 0 0,-1-1 1 0 0,5-5-1 0 0,-5 5-3 0 0,2-2 60 0 0,0 0 0 0 0,-1-1-1 0 0,0 1 1 0 0,0-1 0 0 0,0 0 0 0 0,0 0-1 0 0,2-12 1 0 0,-2 9 51 0 0,-3 9-136 0 0,0 0 0 0 0,0 0 0 0 0,1-1 0 0 0,-1 1 1 0 0,0 0-1 0 0,0 0 0 0 0,0 0 0 0 0,0-1 0 0 0,0 1 0 0 0,0 0 0 0 0,0 0 1 0 0,0 0-1 0 0,0-1 0 0 0,0 1 0 0 0,0 0 0 0 0,0 0 0 0 0,0-1 1 0 0,0 1-1 0 0,0 0 0 0 0,0 0 0 0 0,0 0 0 0 0,0-1 0 0 0,0 1 0 0 0,0 0 1 0 0,0 0-1 0 0,-1 0 0 0 0,1-1 0 0 0,0 1 0 0 0,0 0 0 0 0,0 0 0 0 0,0 0 1 0 0,0-1-1 0 0,0 1 0 0 0,-1 0 0 0 0,1 0 0 0 0,0 0 0 0 0,-10 1-124 0 0,8 0 19 0 0,-1 1 1 0 0,0-1-1 0 0,1 0 0 0 0,-1 1 0 0 0,1 0 0 0 0,-3 1 0 0 0,-6 11-1379 0 0,1-1-425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45.4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20 13992 0 0,'0'0'1402'0'0,"0"-1"-1282"0"0,0-17 4107 0 0,0 20-3801 0 0,6 79 877 0 0,0 7-799 0 0,-2 116-7 0 0,-3-141-454 0 0,3-1 0 0 0,13 64-1 0 0,-12-104-126 0 0,-5-21 16 0 0,0-5-220 0 0,0-52 70 0 0,5-158-156 0 0,-1 175 369 0 0,1 1 0 0 0,12-42-1 0 0,-10 42 6 0 0,-6 28 0 0 0,1 1 0 0 0,4-15 0 0 0,15-36 54 0 0,-14 44 9 0 0,-7 14-21 0 0,1-1-1 0 0,0 1 0 0 0,0 0 0 0 0,0 0 1 0 0,0 0-1 0 0,0 0 0 0 0,0 0 0 0 0,0 0 1 0 0,1 0-1 0 0,-1 0 0 0 0,1 0 1 0 0,-1 1-1 0 0,1-1 0 0 0,2-1 0 0 0,-3 2 111 0 0,1 1 0 0 0,0 0-117 0 0,0 0-1 0 0,0 1 1 0 0,1-1-1 0 0,-1 0 1 0 0,0 1-1 0 0,0 0 1 0 0,0-1-1 0 0,0 1 1 0 0,-1 0-1 0 0,1 0 0 0 0,0 0 1 0 0,0 0-1 0 0,2 3 1 0 0,0-1 27 0 0,0 1-1 0 0,-1-1 1 0 0,1 1 0 0 0,-1 0-1 0 0,4 6 1 0 0,2 5 96 0 0,-1 1 0 0 0,8 22 1 0 0,-15-38-156 0 0,15 49 132 0 0,-1 0 0 0 0,10 73 0 0 0,-19-92-113 0 0,4 47-10 0 0,-3-22-30 0 0,7 54-764 0 0,-13-62-4625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45.9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0 162 14600 0 0,'0'0'2455'0'0,"3"0"-1483"0"0,1-1-596 0 0,1 0 0 0 0,-1 1 0 0 0,0-1 1 0 0,1-1-1 0 0,-1 1 0 0 0,0 0 0 0 0,0-1 0 0 0,6-3 0 0 0,33-22 1627 0 0,-27 17-1567 0 0,30-18 356 0 0,51-35-2352 0 0,-74 43-6715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47.0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75 160 4608 0 0,'0'0'353'0'0,"0"3"-231"0"0,-1 25 3489 0 0,1-12-2073 0 0,0 0 0 0 0,2 18 0 0 0,8 67 2280 0 0,-9-65-2940 0 0,-1-28-734 0 0,0 0 1 0 0,1 0 0 0 0,-1-1 0 0 0,3 9-1 0 0,-2-13-99 0 0,-1 1 0 0 0,1-1-1 0 0,-1 1 1 0 0,1-1-1 0 0,-1 1 1 0 0,0-1 0 0 0,-1 1-1 0 0,0 6 1 0 0,0-9-32 0 0,1 12 51 0 0,11 9 65 0 0,-11-21 515 0 0,-15-16-488 0 0,11 7-131 0 0,0-1-1 0 0,0-1 1 0 0,0 1-1 0 0,1 0 1 0 0,1-1 0 0 0,0 1-1 0 0,0-1 1 0 0,-1-18-1 0 0,-2-12 275 0 0,3 24-174 0 0,0 0 0 0 0,1 0 0 0 0,1 1 0 0 0,1-1 0 0 0,0 0 0 0 0,1 0 0 0 0,4-15 0 0 0,-1 16-23 0 0,-1 1-1 0 0,2 0 0 0 0,0 1 1 0 0,1-1-1 0 0,9-13 0 0 0,-9 19-26 0 0,-1 0 0 0 0,2 0 1 0 0,-1 1-1 0 0,1 0 0 0 0,0 1 0 0 0,0-1 0 0 0,18-8 0 0 0,-24 13-52 0 0,16-7 231 0 0,0 0-1 0 0,31-10 0 0 0,-35 14-77 0 0,-5 3-117 0 0,-1-1 0 0 0,1 2 1 0 0,0-1-1 0 0,0 1 0 0 0,-1 1 0 0 0,14 0 0 0 0,-13 0-17 0 0,-7 0-11 0 0,0 0-1 0 0,-1 1 1 0 0,1-1-1 0 0,0 0 1 0 0,-1 1 0 0 0,1-1-1 0 0,0 1 1 0 0,-1 0-1 0 0,3 1 1 0 0,0-1 31 0 0,-2 0 49 0 0,-1 1-38 0 0,1-1-64 0 0,0 0 0 0 0,0 1-1 0 0,-1 0 1 0 0,1-1-1 0 0,-1 1 1 0 0,1 0 0 0 0,-1 0-1 0 0,0 0 1 0 0,0 0 0 0 0,0 0-1 0 0,0 0 1 0 0,0 0 0 0 0,0 0-1 0 0,0 0 1 0 0,-1 1 0 0 0,1-1-1 0 0,-1 0 1 0 0,0 0-1 0 0,0 1 1 0 0,1-1 0 0 0,-1 0-1 0 0,-1 0 1 0 0,1 1 0 0 0,0-1-1 0 0,-1 0 1 0 0,0 3 0 0 0,0 0-3 0 0,0 0 1 0 0,-1 1-1 0 0,0-1 0 0 0,0 0 1 0 0,-1-1-1 0 0,1 1 1 0 0,-1 0-1 0 0,-5 7 1 0 0,-1-2 5 0 0,0 0 0 0 0,-16 12 0 0 0,22-19-29 0 0,-1 0 1 0 0,1 0-1 0 0,0 1 0 0 0,-5 5 0 0 0,6-6-6 0 0,0 0-1 0 0,0-1 1 0 0,-1 0-1 0 0,1 1 1 0 0,-1-1-1 0 0,0 0 1 0 0,0 0-1 0 0,1-1 1 0 0,-1 1-1 0 0,-1 0 1 0 0,1-1-1 0 0,-6 2 1 0 0,7-2 4 0 0,1 0-77 0 0,-2-1 4 0 0,1 1 74 0 0,-1 0-1 0 0,1 0 1 0 0,0 0-1 0 0,0 0 1 0 0,-1 0-1 0 0,1 0 1 0 0,-3 4-1 0 0,3-4-53 0 0,3 1-288 0 0,3 14 257 0 0,-3-13 95 0 0,0 0-1 0 0,0 0 1 0 0,0 1-1 0 0,0-1 1 0 0,0 0-1 0 0,1 0 1 0 0,-1 0-1 0 0,1 0 1 0 0,0 0-1 0 0,0 0 1 0 0,0-1-1 0 0,3 5 1 0 0,13 2-3 0 0,-7-1 1 0 0,23 37-44 0 0,-22-29 54 0 0,-11-13 1 0 0,1-1 1 0 0,0 1 0 0 0,0 0-1 0 0,0-1 1 0 0,0 0-1 0 0,3 3 1 0 0,3 2 24 0 0,-5-6-18 0 0,-1 1 1 0 0,0-1-1 0 0,1 1 1 0 0,-1 0-1 0 0,0 0 1 0 0,0 0-1 0 0,0 1 1 0 0,-1-1 0 0 0,1 0-1 0 0,0 1 1 0 0,-1-1-1 0 0,0 1 1 0 0,2 4-1 0 0,-1-3 26 0 0,0 1-1 0 0,0-1 1 0 0,0 1-1 0 0,3 4 0 0 0,-2-5 1 0 0,-1 1-1 0 0,1 0 0 0 0,-1-1 0 0 0,2 7 1 0 0,5 36 331 0 0,-9-45-348 0 0,0-1 0 0 0,0 1 0 0 0,0-1 1 0 0,0 1-1 0 0,0-1 0 0 0,0 1 0 0 0,-1-1 0 0 0,1 1 0 0 0,0-1 0 0 0,-1 0 1 0 0,1 1-1 0 0,-1-1 0 0 0,0 0 0 0 0,1 1 0 0 0,-1-1 0 0 0,0 0 0 0 0,0 1 1 0 0,0-1-1 0 0,0 0 0 0 0,0 0 0 0 0,-2 2 0 0 0,-3 2 213 0 0,-1 0 0 0 0,-12 8 0 0 0,16-11-86 0 0,-4 2-9 0 0,0-1 1 0 0,-1 0-1 0 0,1 0 1 0 0,0-1-1 0 0,-1 0 1 0 0,-12 2 0 0 0,-12 3 369 0 0,25-6-426 0 0,0 0 0 0 0,0 0 0 0 0,0-1 0 0 0,0 1 1 0 0,0-2-1 0 0,0 1 0 0 0,-10-3 0 0 0,-53-14 358 0 0,44 10-342 0 0,16 4-219 0 0,1-1 0 0 0,0 0 0 0 0,0-1 0 0 0,0 1 0 0 0,1-2 0 0 0,0 1 0 0 0,0-1 0 0 0,0 0 0 0 0,1-1 0 0 0,-1 0-1 0 0,2 0 1 0 0,-1-1 0 0 0,-6-9 0 0 0,3-2-6369 0 0,3-1-2169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47.8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266 22 3224 0 0,'0'0'8681'0'0,"-10"-14"-73"0"0,7 13-8351 0 0,1 0 0 0 0,0 0 0 0 0,-1 0 1 0 0,1 0-1 0 0,-1 0 0 0 0,1 0 0 0 0,-1 1 1 0 0,0 0-1 0 0,1-1 0 0 0,-1 1 0 0 0,1 0 0 0 0,-1 0 1 0 0,0 0-1 0 0,1 1 0 0 0,-1-1 0 0 0,1 0 1 0 0,-5 2-1 0 0,-4 2-39 0 0,1 0 0 0 0,0 1 1 0 0,-9 5-1 0 0,-2 1 43 0 0,15-7-249 0 0,0 0 1 0 0,0 0 0 0 0,0 0 0 0 0,0 1 0 0 0,1 0 0 0 0,-1 0 0 0 0,1 0 0 0 0,-5 8 0 0 0,-5 4-59 0 0,7-7 33 0 0,1 0-1 0 0,0 0 1 0 0,0 0 0 0 0,-7 16-1 0 0,11-19 8 0 0,-1 1 0 0 0,1-1 0 0 0,1 1 0 0 0,0-1 0 0 0,0 1-1 0 0,0 0 1 0 0,0 15 0 0 0,1-14 6 0 0,1-1 0 0 0,0 0 0 0 0,1 1 0 0 0,0-1 0 0 0,0 0 0 0 0,1 1 0 0 0,0-1 0 0 0,1 0 0 0 0,-1 0 0 0 0,2-1 0 0 0,-1 1 0 0 0,1-1 0 0 0,0 1 0 0 0,0-1 0 0 0,9 10 0 0 0,-10-14 0 0 0,1 3 0 0 0,0-1 0 0 0,1 0 0 0 0,0 0 0 0 0,0 0 0 0 0,0-1 0 0 0,1 1 0 0 0,10 5 0 0 0,-5-4-5 0 0,0-1 0 0 0,0 0 1 0 0,0 0-1 0 0,1-2 0 0 0,-1 1 0 0 0,1-1 0 0 0,0-1 0 0 0,0 0 0 0 0,0-1 0 0 0,0 0 0 0 0,1-1 1 0 0,-1 0-1 0 0,0-1 0 0 0,21-4 0 0 0,12-7-623 0 0,0-3 1 0 0,50-23-1 0 0,-56 20-328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48.7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 10592 0 0,'0'1'3016'0'0,"-2"30"3551"0"0,-1-11-5216 0 0,2-12-1107 0 0,0 0-1 0 0,0-1 1 0 0,1 1-1 0 0,1 14 1 0 0,0 1-119 0 0,-2 48 108 0 0,1 66-186 0 0,7-43 87 0 0,-7-90-601 0 0,0 0-1 0 0,1-1 1 0 0,-1 1-1 0 0,1-1 1 0 0,2 6-1 0 0,-2-6-1243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49.1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21 14800 0 0,'0'0'2387'0'0,"2"-1"-1523"0"0,9-3-140 0 0,0 1 0 0 0,0 0 0 0 0,0 0 0 0 0,15-1 0 0 0,-22 4-548 0 0,10-2 261 0 0,1 1-1 0 0,0 1 1 0 0,-1 0-1 0 0,1 1 0 0 0,28 6 1 0 0,-22-2-130 0 0,-1 1 0 0 0,1 0 1 0 0,28 14-1 0 0,-26-10-126 0 0,-15-7-95 0 0,0 0 0 0 0,13 8 0 0 0,-16-8-55 0 0,6 4 52 0 0,-1 0 1 0 0,0 0-1 0 0,12 11 1 0 0,-19-15-58 0 0,-1-1 0 0 0,0 1 1 0 0,0 0-1 0 0,0 0 0 0 0,0 0 0 0 0,0 0 0 0 0,0 0 1 0 0,-1 0-1 0 0,1 0 0 0 0,-1 0 0 0 0,0 1 0 0 0,0-1 1 0 0,0 0-1 0 0,-1 1 0 0 0,1-1 0 0 0,-1 6 1 0 0,1 9 143 0 0,-1-7-82 0 0,0 0-1 0 0,0 1 1 0 0,-1-1-1 0 0,0 0 1 0 0,-1 0-1 0 0,0 0 1 0 0,-1 0 0 0 0,-4 11-1 0 0,-3 4 44 0 0,7-17-104 0 0,0-1 1 0 0,0 0-1 0 0,-1 0 1 0 0,-1 0 0 0 0,-5 9-1 0 0,-73 83 103 0 0,69-86-119 0 0,-1 0-1 0 0,-1-1 0 0 0,0 0 0 0 0,-25 14 0 0 0,0-5-146 0 0,-77 31 0 0 0,102-47-14 0 0,5-1 22 0 0,0-1 1 0 0,-1-1-1 0 0,1 0 0 0 0,-19 3 0 0 0,2-1-196 0 0,21-3-538 0 0,1-1 1 0 0,0 0 0 0 0,-12 0 0 0 0,3-1-1018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50.3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91 25 11664 0 0,'0'-20'530'0'0,"0"16"-7"0"0,-12 9 2489 0 0,6 1-2592 0 0,0-1-1 0 0,1 1 1 0 0,-1 0 0 0 0,2 0 0 0 0,-1 0 0 0 0,0 1 0 0 0,-5 11-1 0 0,10-18-391 0 0,-1 2 12 0 0,1-1 0 0 0,-1 0 0 0 0,0 1 0 0 0,1-1 0 0 0,-1 0 0 0 0,0 1 0 0 0,0-1 0 0 0,0 0 0 0 0,0 0-1 0 0,0 0 1 0 0,0 0 0 0 0,0 0 0 0 0,0 0 0 0 0,0 0 0 0 0,-2 0 0 0 0,1 13 148 0 0,-4 0-123 0 0,4 0-11 0 0,2-12-53 0 0,0-1 1 0 0,0 1 0 0 0,0 0-1 0 0,0-1 1 0 0,0 1 0 0 0,-1-1-1 0 0,1 1 1 0 0,0-1-1 0 0,-1 1 1 0 0,0-1 0 0 0,1 1-1 0 0,-2 1 1 0 0,1 0 41 0 0,1 6-33 0 0,1 9-10 0 0,2-14 0 0 0,-1-3 0 0 0,-1 1-10 0 0,0 0-1 0 0,0-1 0 0 0,1 1 0 0 0,-1-1 1 0 0,0 1-1 0 0,1-1 0 0 0,-1 1 0 0 0,1-1 1 0 0,0 0-1 0 0,-1 0 0 0 0,1 1 1 0 0,0-1-1 0 0,0-1 0 0 0,0 1 0 0 0,2 1 1 0 0,-3-2-7 0 0,0 0 1 0 0,1 0-1 0 0,-1 1 0 0 0,1-1 1 0 0,-1 0-1 0 0,1-1 1 0 0,-1 1-1 0 0,1 0 1 0 0,-1 0-1 0 0,0-1 1 0 0,1 1-1 0 0,-1 0 1 0 0,0-1-1 0 0,1 0 1 0 0,-1 1-1 0 0,2-2 1 0 0,0 0 1 0 0,0-1 0 0 0,0 1 0 0 0,0-1 0 0 0,0 1 0 0 0,-1-1 0 0 0,1 0 0 0 0,-1 0 0 0 0,0 0 0 0 0,0-1 0 0 0,0 1-1 0 0,0 0 1 0 0,1-5 0 0 0,3-9 25 0 0,-1 7 74 0 0,-2 0-1 0 0,1-1 1 0 0,-1 1-1 0 0,-1 0 1 0 0,2-18-1 0 0,0-34 2638 0 0,2 71-2467 0 0,16 24-180 0 0,-20-30-74 0 0,1 0 0 0 0,-1 0 0 0 0,0 0 0 0 0,1 0 0 0 0,3 2 0 0 0,25 17 0 0 0,-22-17 0 0 0,-5-2-231 0 0,1-2 0 0 0,-1 1 0 0 0,0 0-1 0 0,0-1 1 0 0,1 0 0 0 0,6 2 0 0 0,1-3-1000 0 0,3-4-296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50.8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150 87 6912 0 0,'0'0'15943'0'0,"-2"-1"-15411"0"0,-1 0-421 0 0,-1 0 0 0 0,0 0 0 0 0,1 0 0 0 0,-1 1 0 0 0,0-1 0 0 0,0 1 0 0 0,0 0 0 0 0,1 0 0 0 0,-1 0 0 0 0,0 1 0 0 0,0-1 0 0 0,1 1 0 0 0,-1 0 0 0 0,0 0 0 0 0,1 1 0 0 0,-1-1 0 0 0,1 0 0 0 0,0 1 0 0 0,-6 3 0 0 0,1 2-82 0 0,1 0 0 0 0,0 1 1 0 0,0-1-1 0 0,1 1 0 0 0,-10 16 0 0 0,13-17-51 0 0,0-1 0 0 0,0 1 0 0 0,1 0 0 0 0,0-1 0 0 0,0 1 0 0 0,1 0 0 0 0,0 0 0 0 0,0 0 0 0 0,1 11 0 0 0,0-12-6 0 0,-1 12-161 0 0,2-1 0 0 0,4 24 0 0 0,-4-37 99 0 0,0 1-1 0 0,0-1 1 0 0,1 0-1 0 0,-1 0 1 0 0,1 0 0 0 0,0-1-1 0 0,1 1 1 0 0,-1 0-1 0 0,1-1 1 0 0,-1 1-1 0 0,1-1 1 0 0,0 0-1 0 0,0 0 1 0 0,0 0 0 0 0,5 3-1 0 0,-7-5 64 0 0,1 0-1 0 0,0 1 1 0 0,0-1-1 0 0,0 0 1 0 0,0 0-1 0 0,0-1 0 0 0,0 1 1 0 0,0 0-1 0 0,0-1 1 0 0,0 1-1 0 0,0-1 1 0 0,0 0-1 0 0,1 1 1 0 0,-1-1-1 0 0,0 0 1 0 0,0-1-1 0 0,0 1 1 0 0,1 0-1 0 0,-1 0 1 0 0,0-1-1 0 0,0 1 1 0 0,0-1-1 0 0,0 0 0 0 0,0 0 1 0 0,0 0-1 0 0,0 0 1 0 0,0 0-1 0 0,0 0 1 0 0,-1 0-1 0 0,1-1 1 0 0,2-1-1 0 0,2-3 10 0 0,0 0 1 0 0,-1-1-1 0 0,0 0 0 0 0,0 0 0 0 0,0 0 0 0 0,-1-1 1 0 0,0 1-1 0 0,2-9 0 0 0,21-69-15 0 0,-15 42 34 0 0,22-87 441 0 0,-25 97 24 0 0,-8 23-120 0 0,-1 8 1052 0 0,3 8-752 0 0,-2-4-704 0 0,33 71 370 0 0,-29-64-364 0 0,0-1-1 0 0,1 0 0 0 0,0 0 1 0 0,1 0-1 0 0,0 0 0 0 0,0-1 1 0 0,1 0-1 0 0,0-1 0 0 0,17 11 1 0 0,-15-10-944 0 0,1-5-314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20.3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79 41 17423 0 0,'0'0'396'0'0,"-2"0"52"0"0,-42-4 1500 0 0,43 4-958 0 0,-10 10 1020 0 0,9-8-1923 0 0,0 0 1 0 0,0 0-1 0 0,1 0 0 0 0,-1 0 0 0 0,1 0 0 0 0,-1 1 0 0 0,1-1 0 0 0,0 1 0 0 0,-1-1 0 0 0,1 1 0 0 0,1-1 1 0 0,-1 1-1 0 0,0 0 0 0 0,0-1 0 0 0,1 1 0 0 0,0 0 0 0 0,0 0 0 0 0,-1-1 0 0 0,2 1 0 0 0,-1 0 1 0 0,0 0-1 0 0,0-1 0 0 0,1 1 0 0 0,0 0 0 0 0,-1-1 0 0 0,2 4 0 0 0,-1-5-87 0 0,0 1 0 0 0,-1-1 0 0 0,1 1 0 0 0,0-1 0 0 0,0 1 0 0 0,0-1 0 0 0,1 1 0 0 0,1 1 0 0 0,7 10 0 0 0,-8-7 0 0 0,-1-4 0 0 0,0 0 0 0 0,0 0 0 0 0,1 0 0 0 0,-1 0 0 0 0,0 0 0 0 0,1 0 0 0 0,-1 0 0 0 0,1-1 0 0 0,0 1 0 0 0,0-1 0 0 0,-1 1 0 0 0,1-1 0 0 0,0 1 0 0 0,0-1 0 0 0,0 0 0 0 0,0 0 0 0 0,1 0 0 0 0,3 1 0 0 0,10 6 0 0 0,-14-7 0 0 0,2-1 0 0 0,-3 0 0 0 0,0 0 0 0 0,0 0 0 0 0,0 0 0 0 0,0 0 0 0 0,0 0 0 0 0,0 0 0 0 0,0 0 0 0 0,0 0 0 0 0,0 0 0 0 0,-1 0 0 0 0,1-1 0 0 0,2 0 0 0 0,-1 0 27 0 0,0 0-1 0 0,0-1 0 0 0,0 1 1 0 0,0-1-1 0 0,-1 0 0 0 0,1 0 1 0 0,0 1-1 0 0,-1-1 0 0 0,1 0 1 0 0,-1-1-1 0 0,0 1 0 0 0,0 0 1 0 0,1 0-1 0 0,-1 0 0 0 0,0-3 1 0 0,2-5 435 0 0,-1 1 0 0 0,3-16 0 0 0,-3 10-211 0 0,-2 11-239 0 0,1-1-1 0 0,-1 1 1 0 0,0-1 0 0 0,-1 1 0 0 0,1-1-1 0 0,-2-5 1 0 0,-1-14 52 0 0,-1-9-4 0 0,-7 29-213 0 0,9 3 66 0 0,0 1 0 0 0,0 0 0 0 0,0 0 0 0 0,0 0 0 0 0,0 0 0 0 0,0 1 0 0 0,0-1-1 0 0,-3 1 1 0 0,-8 6-4574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51.7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1 12928 0 0,'0'0'1172'0'0,"-1"0"-967"0"0,-2-1 393 0 0,-1 1-1 0 0,0 0 1 0 0,1 1 0 0 0,-1-1 0 0 0,0 1-1 0 0,1 0 1 0 0,-1 0 0 0 0,-4 1-1 0 0,6 0-313 0 0,-1-1-1 0 0,1 1 1 0 0,0 0 0 0 0,0-1-1 0 0,0 1 1 0 0,0 0-1 0 0,0 0 1 0 0,0 1-1 0 0,0-1 1 0 0,-1 4-1 0 0,-2 2-158 0 0,2 1-1 0 0,-1 0 0 0 0,1 0 0 0 0,0 0 1 0 0,1 0-1 0 0,0 1 0 0 0,1-1 1 0 0,-1 16-1 0 0,0-5-53 0 0,-1 11 9 0 0,3 50 0 0 0,2-32-66 0 0,-1-21 24 0 0,8 51-1 0 0,-5-82-20 0 0,4-10 1 0 0,7-21 0 0 0,-10 20-18 0 0,12-24 0 0 0,-10 27 0 0 0,15-11-60 0 0,-18 21 108 0 0,4 1-42 0 0,-7-1-10 0 0,1 1 0 0 0,-1 0 0 0 0,0 0 0 0 0,0 0 0 0 0,1 0 0 0 0,-1 0 0 0 0,0 0 0 0 0,1 0 0 0 0,-1 0 1 0 0,0 0-1 0 0,0 1 0 0 0,1-1 0 0 0,-1 0 0 0 0,0 1 0 0 0,0-1 0 0 0,0 1 0 0 0,0 0 0 0 0,1-1 0 0 0,-1 1 0 0 0,0 0 0 0 0,0 0 0 0 0,0-1 0 0 0,0 1 0 0 0,1 2 0 0 0,9 7 21 0 0,-9-8-7 0 0,0-1 0 0 0,0 1 0 0 0,0 0 0 0 0,-1-1 0 0 0,1 1 0 0 0,-1 0-1 0 0,0 0 1 0 0,1 0 0 0 0,-1 0 0 0 0,0 0 0 0 0,0 0 0 0 0,0 1 0 0 0,0-1 0 0 0,-1 0 0 0 0,1 0-1 0 0,-1 1 1 0 0,1-1 0 0 0,-1 0 0 0 0,0 1 0 0 0,0-1 0 0 0,0 1 0 0 0,0-1 0 0 0,0 0-1 0 0,0 1 1 0 0,-1-1 0 0 0,1 0 0 0 0,-1 1 0 0 0,0-1 0 0 0,1 0 0 0 0,-1 0 0 0 0,0 0 0 0 0,0 0-1 0 0,-2 3 1 0 0,0-1 27 0 0,2-2-10 0 0,0 0-1 0 0,-1 0 0 0 0,1 0 1 0 0,-1 0-1 0 0,1 0 1 0 0,-1-1-1 0 0,0 1 0 0 0,1 0 1 0 0,-1-1-1 0 0,0 1 1 0 0,0-1-1 0 0,0 0 0 0 0,0 0 1 0 0,-1 0-1 0 0,1 0 0 0 0,0 0 1 0 0,-3 1-1 0 0,-21 4 168 0 0,21-4-174 0 0,-1 0 0 0 0,1-1 1 0 0,-1 0-1 0 0,0 0 0 0 0,1 0 0 0 0,-1-1 1 0 0,0 1-1 0 0,-10-2 0 0 0,15 0-44 0 0,-1 1 1 0 0,0-1-1 0 0,1 1 0 0 0,-1-1 0 0 0,1 0 0 0 0,-1 0 1 0 0,1 0-1 0 0,-1 0 0 0 0,1 0 0 0 0,0 0 0 0 0,-1 0 1 0 0,1 0-1 0 0,0 0 0 0 0,0-1 0 0 0,0 1 0 0 0,0 0 1 0 0,0-1-1 0 0,0 1 0 0 0,0-1 0 0 0,0 1 0 0 0,1-1 1 0 0,-1 1-1 0 0,1-1 0 0 0,-1 0 0 0 0,0-1 0 0 0,1-1-283 0 0,-1 0-1 0 0,1 1 0 0 0,0-1 0 0 0,0 1 0 0 0,0-1 0 0 0,1 0 0 0 0,-1 1 1 0 0,1-1-1 0 0,0 1 0 0 0,2-8 0 0 0,3-4-1975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52.2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16783 0 0,'0'0'382'0'0,"3"0"54"0"0,7 0 434 0 0,-19 5-726 0 0,13 2-53 0 0,-3-5-39 0 0,0-1 56 0 0,0 0-1 0 0,0 1 1 0 0,-1-1-1 0 0,1 0 1 0 0,0 1 0 0 0,-1-1-1 0 0,1 1 1 0 0,-1-1-1 0 0,1 1 1 0 0,-1 2 0 0 0,0-2 7 0 0,1-1 0 0 0,-1 1 0 0 0,0-1 0 0 0,1 1 1 0 0,-1 0-1 0 0,1-1 0 0 0,0 1 0 0 0,-1-1 0 0 0,1 1 0 0 0,1 1 1 0 0,2 2 202 0 0,0 0-14 0 0,1 0 0 0 0,-2 1 0 0 0,5 7 0 0 0,-7-11-237 0 0,0 1 0 0 0,0-1 0 0 0,0 0 0 0 0,-1 0 1 0 0,1 0-1 0 0,-1 0 0 0 0,1 1 0 0 0,-1-1 0 0 0,0 0 0 0 0,0 0 0 0 0,0 1 1 0 0,0-1-1 0 0,0 0 0 0 0,-2 4 0 0 0,0 1 40 0 0,0 1-1 0 0,1-1 1 0 0,-1 0 0 0 0,1 1 0 0 0,1-1 0 0 0,-1 1-1 0 0,1-1 1 0 0,1 1 0 0 0,0 0 0 0 0,0-1-1 0 0,3 12 1 0 0,1-5-14 0 0,7 20 114 0 0,-11-31-193 0 0,-1-1 1 0 0,1 0 0 0 0,-1 0-1 0 0,0 1 1 0 0,0-1 0 0 0,0 0 0 0 0,0 1-1 0 0,-1-1 1 0 0,1 0 0 0 0,0 1-1 0 0,-1-1 1 0 0,0 0 0 0 0,0 3 0 0 0,-5 5 68 0 0,5-9-68 0 0,0 0 0 0 0,0 1 0 0 0,0-1 0 0 0,0 1 0 0 0,0-1-1 0 0,1 0 1 0 0,-1 1 0 0 0,1-1 0 0 0,-1 1 0 0 0,1 0 0 0 0,-1 2 0 0 0,1 2 30 0 0,0-5-35 0 0,1 0-1 0 0,-1 0 1 0 0,0 0-1 0 0,0 0 1 0 0,-1 0-1 0 0,1 1 1 0 0,0-1-1 0 0,0 0 1 0 0,0 0-1 0 0,-1 0 1 0 0,1 0-1 0 0,0 0 1 0 0,-1 0-1 0 0,1 0 1 0 0,-1 0-1 0 0,0 0 1 0 0,1 0-1 0 0,-1 0 1 0 0,0 0-1 0 0,1 0 1 0 0,-1-1-1 0 0,0 1 1 0 0,0 0-1 0 0,-2 1 1 0 0,3-2-10 0 0,0 0 1 0 0,-1 0 0 0 0,1 1-1 0 0,0-1 1 0 0,0 0 0 0 0,-1 0-1 0 0,1 1 1 0 0,0-1-1 0 0,-1 0 1 0 0,1 0 0 0 0,0 1-1 0 0,0-1 1 0 0,0 0-1 0 0,-1 1 1 0 0,1-1 0 0 0,0 0-1 0 0,0 0 1 0 0,0 1 0 0 0,0-1-1 0 0,0 1 1 0 0,0-1-1 0 0,0 0 1 0 0,-1 1 0 0 0,1-1-1 0 0,0 1 1 0 0,2-1-33 0 0,0 0 1 0 0,0 1-1 0 0,0-1 0 0 0,-1 0 1 0 0,1 0-1 0 0,0 0 0 0 0,0 0 1 0 0,0-1-1 0 0,-1 1 0 0 0,1 0 1 0 0,3-2-1 0 0,-3 1-232 0 0,-1-2 234 0 0,1-1 0 0 0,0 0 0 0 0,0 0 0 0 0,0 1 0 0 0,0-1-1 0 0,1 1 1 0 0,-1 0 0 0 0,5-5 0 0 0,-3 3 30 0 0,23-20 0 0 0,-24 22 0 0 0,0 0 1 0 0,0 1-1 0 0,1-1 0 0 0,-1 1 0 0 0,1 0 0 0 0,0 0 1 0 0,0 1-1 0 0,3-2 0 0 0,4-1-18 0 0,-4 1-1 0 0,0 0 0 0 0,0 0 0 0 0,0 1 0 0 0,0 0 0 0 0,0 0 0 0 0,0 1-1 0 0,1 0 1 0 0,-1 0 0 0 0,1 0 0 0 0,-1 1 0 0 0,11 1 0 0 0,-14 0 18 0 0,1-1-1 0 0,-1 1 1 0 0,0 0 0 0 0,1 0 0 0 0,-1 1-1 0 0,0-1 1 0 0,5 3 0 0 0,-1 0 0 0 0,-4-1 10 0 0,1 0-1 0 0,-1 1 0 0 0,0-1 1 0 0,0 1-1 0 0,-1-1 1 0 0,1 1-1 0 0,-1 1 0 0 0,0-1 1 0 0,5 9-1 0 0,-8-13-4 0 0,0 1 1 0 0,0-1-1 0 0,0 1 0 0 0,0-1 0 0 0,0 1 1 0 0,0-1-1 0 0,0 1 0 0 0,0-1 0 0 0,0 1 1 0 0,0 0-1 0 0,-1-1 0 0 0,1 1 0 0 0,0-1 1 0 0,0 1-1 0 0,-1-1 0 0 0,1 0 0 0 0,0 1 1 0 0,-1-1-1 0 0,1 1 0 0 0,-1 1 23 0 0,-4 13 243 0 0,4-14-234 0 0,1 1 0 0 0,0 0 0 0 0,-1 0 0 0 0,1 0 0 0 0,-1-1 0 0 0,0 1 0 0 0,1 0 1 0 0,-1-1-1 0 0,0 1 0 0 0,0 0 0 0 0,0-1 0 0 0,0 1 0 0 0,-1-1 0 0 0,1 0 0 0 0,0 1 0 0 0,-1-1 1 0 0,1 0-1 0 0,0 0 0 0 0,-1 1 0 0 0,1-1 0 0 0,-1-1 0 0 0,0 1 0 0 0,-2 1 0 0 0,-14 4 36 0 0,7-2 75 0 0,-22 5-1 0 0,30-9-131 0 0,0 1 0 0 0,-1-1 0 0 0,1 0-1 0 0,0 0 1 0 0,0 0 0 0 0,-1 0 0 0 0,1-1 0 0 0,0 1-1 0 0,0-1 1 0 0,-1 0 0 0 0,-4-2 0 0 0,-10-4-242 0 0,10 4-244 0 0,0-1-1 0 0,-13-7 1 0 0,-31-20-2515 0 0,32 12 1450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53.1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153 4 7368 0 0,'0'0'666'0'0,"-1"-1"-546"0"0,-6-2 267 0 0,1 5 3227 0 0,3-1-2683 0 0,-1-1-1197 0 0,-11 3 9812 0 0,10 1-8453 0 0,-2 4-1046 0 0,6-5-19 0 0,-1-1 0 0 0,1 1 1 0 0,-1-1-1 0 0,0 0 0 0 0,0 0 0 0 0,0 0 0 0 0,0 0 0 0 0,-1 0 0 0 0,-3 3 0 0 0,0 0 47 0 0,-1 0 0 0 0,1 1 0 0 0,1-1 0 0 0,-1 1 1 0 0,1 1-1 0 0,0-1 0 0 0,1 1 0 0 0,-1 0 0 0 0,1 0 0 0 0,1 0 0 0 0,-1 0 0 0 0,1 1 0 0 0,0 0 0 0 0,1-1 0 0 0,0 1 0 0 0,-1 8 0 0 0,0-1-149 0 0,1-4-131 0 0,0-1 0 0 0,0 13 0 0 0,2-23 174 0 0,0 1 0 0 0,0 0 0 0 0,1 0 1 0 0,-1-1-1 0 0,0 1 0 0 0,0 0 0 0 0,0 0 0 0 0,1-1 0 0 0,-1 1 0 0 0,0 0 1 0 0,1-1-1 0 0,-1 1 0 0 0,1 0 0 0 0,-1-1 0 0 0,1 1 0 0 0,-1-1 0 0 0,1 1 1 0 0,0 0-1 0 0,1 1-35 0 0,0 1 97 0 0,0-1 0 0 0,0 1 0 0 0,1-1 0 0 0,-1 1 0 0 0,0-1 0 0 0,1 0 0 0 0,0 0 0 0 0,-1 0 0 0 0,1 0 0 0 0,0 0 0 0 0,0-1 0 0 0,0 1 0 0 0,0-1 0 0 0,0 0 0 0 0,1 0 0 0 0,-1 0 0 0 0,0 0 0 0 0,0-1 0 0 0,1 1 0 0 0,5-1 0 0 0,-2 0-126 0 0,-1-1 0 0 0,1 1-1 0 0,-1-1 1 0 0,0-1 0 0 0,0 1-1 0 0,1-1 1 0 0,-1 0 0 0 0,0 0-1 0 0,-1-1 1 0 0,7-3 0 0 0,13-7-1654 0 0,-2 2-3259 0 0,-1-6-2120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53.5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141 0 15288 0 0,'0'0'697'0'0,"-2"1"-9"0"0,0-1-669 0 0,1 1 0 0 0,-1-1 1 0 0,0 1-1 0 0,1 0 0 0 0,-1 0 1 0 0,0-1-1 0 0,1 1 0 0 0,-1 0 1 0 0,1 0-1 0 0,-1 0 0 0 0,1 0 1 0 0,0 1-1 0 0,-2 0 0 0 0,-4 4 153 0 0,-16 10 3062 0 0,-27 24-1 0 0,48-38-3126 0 0,0 0 0 0 0,0 1 0 0 0,1-1 0 0 0,-1 1 0 0 0,1-1 0 0 0,-1 1 1 0 0,1-1-1 0 0,-1 5 0 0 0,-6 9 257 0 0,6-10-242 0 0,0 0-1 0 0,0 1 1 0 0,0-1-1 0 0,1 0 1 0 0,-1 0 0 0 0,2 1-1 0 0,-1-1 1 0 0,1 1 0 0 0,0 11-1 0 0,0-8-104 0 0,1-4-40 0 0,-1 0 0 0 0,0-1-1 0 0,1 1 1 0 0,0 0 0 0 0,1 0 0 0 0,-1 0-1 0 0,1 0 1 0 0,0-1 0 0 0,0 1-1 0 0,1-1 1 0 0,0 0 0 0 0,0 0 0 0 0,0 0-1 0 0,0 0 1 0 0,1 0 0 0 0,0-1 0 0 0,0 1-1 0 0,0-1 1 0 0,1 0 0 0 0,-1 0-1 0 0,9 5 1 0 0,-9-7 23 0 0,-1-1 0 0 0,0 0 1 0 0,0 1-1 0 0,1-1 0 0 0,-1-1 0 0 0,0 1 0 0 0,1 0 0 0 0,-1-1 0 0 0,1 1 0 0 0,5-1 1 0 0,8 1-21 0 0,-7 0-8 0 0,-1-1 0 0 0,1 0 0 0 0,0 0 0 0 0,-1-1 0 0 0,1 0 1 0 0,0-1-1 0 0,17-5 0 0 0,-4-2-889 0 0,44-21 1 0 0,-24 7-938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54.7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118 227 5064 0 0,'0'0'389'0'0,"-10"-5"78"0"0,8 5 22 0 0,1-1-1 0 0,-1 0 1 0 0,0 1 0 0 0,1-1-1 0 0,-1 1 1 0 0,1 0 0 0 0,-1 0-1 0 0,0-1 1 0 0,1 1 0 0 0,-1 0-1 0 0,0 0 1 0 0,0 0 0 0 0,1 1 0 0 0,-1-1-1 0 0,0 0 1 0 0,1 1 0 0 0,-3 0-1 0 0,-28 12 3112 0 0,28-10-3318 0 0,1 0-155 0 0,0 0-1 0 0,0 0 1 0 0,0 1-1 0 0,0 0 1 0 0,0-1-1 0 0,1 1 1 0 0,0 0-1 0 0,-3 7 1 0 0,1-3-26 0 0,2-3-92 0 0,0 0 0 0 0,1 0 0 0 0,0 1 0 0 0,0-1-1 0 0,0 0 1 0 0,0 1 0 0 0,1-1 0 0 0,0 1 0 0 0,2 9 0 0 0,-2 1-9 0 0,0-13-10 0 0,1 0 0 0 0,-1 0 0 0 0,1 0 0 0 0,0 0-1 0 0,0 0 1 0 0,0 0 0 0 0,0 0 0 0 0,0-1-1 0 0,1 1 1 0 0,-1 0 0 0 0,1-1 0 0 0,0 1 0 0 0,0-1-1 0 0,-1 0 1 0 0,2 1 0 0 0,-1-1 0 0 0,3 2-1 0 0,-3-3-3 0 0,1 0 0 0 0,0 0 0 0 0,-1 0-1 0 0,1-1 1 0 0,-1 1 0 0 0,1-1 0 0 0,0 0-1 0 0,-1 1 1 0 0,1-1 0 0 0,0 0 0 0 0,-1-1-1 0 0,1 1 1 0 0,0 0 0 0 0,-1-1 0 0 0,1 0 0 0 0,-1 1-1 0 0,1-1 1 0 0,-1 0 0 0 0,1 0 0 0 0,-1-1-1 0 0,1 1 1 0 0,-1 0 0 0 0,0-1 0 0 0,0 0-1 0 0,0 1 1 0 0,2-3 0 0 0,1 0 5 0 0,-1-1 0 0 0,0 1-1 0 0,0-1 1 0 0,0 0 0 0 0,0 0 0 0 0,-1 0 0 0 0,0-1 0 0 0,0 1-1 0 0,0-1 1 0 0,2-8 0 0 0,-2 4 7 0 0,0-1 1 0 0,-1 1-1 0 0,-1-1 0 0 0,1 1 0 0 0,-1-18 0 0 0,-2 14 2 0 0,-1 0 0 0 0,0 1 0 0 0,-8-26 0 0 0,2 5 0 0 0,6 28 0 0 0,0-1-1 0 0,0 1 0 0 0,-1 0 0 0 0,-6-10 0 0 0,-4-10 59 0 0,10 18 68 0 0,-1 1 0 0 0,0 0 1 0 0,0 0-1 0 0,-1 0 0 0 0,0 1 0 0 0,0 0 1 0 0,-1 0-1 0 0,0 0 0 0 0,-10-8 0 0 0,16 14 510 0 0,-1 0-592 0 0,0 0 0 0 0,1 0-1 0 0,-1 0 1 0 0,0 0-1 0 0,1 0 1 0 0,-1 0 0 0 0,0 0-1 0 0,1 1 1 0 0,-1-1-1 0 0,1 0 1 0 0,-1 0 0 0 0,1 1-1 0 0,-1-1 1 0 0,0 1-1 0 0,1-1 1 0 0,-1 0 0 0 0,1 1-1 0 0,0-1 1 0 0,-1 1-1 0 0,1-1 1 0 0,-1 1 0 0 0,1-1-1 0 0,0 1 1 0 0,-1-1 0 0 0,1 1-1 0 0,0 0 1 0 0,-1-1-1 0 0,1 1 1 0 0,-1 2 10 0 0,1 0 1 0 0,-1-1-1 0 0,1 1 1 0 0,0 0-1 0 0,-1-1 1 0 0,1 1-1 0 0,1 3 1 0 0,-1 1-16 0 0,1 0 0 0 0,0-1 0 0 0,1 1 1 0 0,0-1-1 0 0,3 9 0 0 0,23 53 68 0 0,-4-7-46 0 0,-17-48-66 0 0,-1 2-40 0 0,1-2-1 0 0,0 1 1 0 0,1-1 0 0 0,0 0 0 0 0,1 0 0 0 0,15 15 0 0 0,-21-26 13 0 0,7 9-426 0 0,0-2 0 0 0,1 1 0 0 0,12 8 0 0 0,-5-5-1197 0 0,3 1-73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1:55.4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112 494 5984 0 0,'0'0'464'0'0,"-17"0"145"0"0,-10-8 11445 0 0,24 3-11542 0 0,2 3-10 0 0,-20-7 3264 0 0,19 8-3222 0 0,1 1-371 0 0,-1-1 0 0 0,0 0 0 0 0,0 0 0 0 0,1 1 0 0 0,-1-1 0 0 0,0 1 0 0 0,0 0 0 0 0,0 0 0 0 0,-2-1 0 0 0,3 1-173 0 0,1 1 1 0 0,-1-1 0 0 0,1 0-1 0 0,0 0 1 0 0,-1 0 0 0 0,1 0 0 0 0,0 0-1 0 0,-1 0 1 0 0,1 0 0 0 0,-1 1 0 0 0,1-1-1 0 0,0 0 1 0 0,-1 0 0 0 0,1 1 0 0 0,0-1-1 0 0,0 0 1 0 0,-1 0 0 0 0,1 1 0 0 0,0-1-1 0 0,-1 0 1 0 0,1 1 0 0 0,0-1-1 0 0,0 0 1 0 0,0 1 0 0 0,-1-1 0 0 0,1 1-1 0 0,0-1 1 0 0,0 0 0 0 0,0 1 0 0 0,0-1-1 0 0,0 0 1 0 0,0 1 0 0 0,0 0 1 0 0,-2 3-11 0 0,0-1 1 0 0,1 1-1 0 0,-1 0 0 0 0,1-1 0 0 0,0 1 0 0 0,0 0 1 0 0,1 0-1 0 0,-1 0 0 0 0,1 0 0 0 0,0-1 1 0 0,0 1-1 0 0,0 0 0 0 0,0 0 0 0 0,1 0 0 0 0,-1 0 1 0 0,3 5-1 0 0,-1-2-90 0 0,-1-1-1 0 0,1 1 1 0 0,1-1 0 0 0,5 11 0 0 0,-7-16 83 0 0,0 0 0 0 0,0 0 0 0 0,1 0 0 0 0,-1 0 0 0 0,0 0 0 0 0,1-1 0 0 0,-1 1 0 0 0,1 0 0 0 0,-1-1 0 0 0,1 1 0 0 0,2 0 0 0 0,-3-1-16 0 0,0 0 23 0 0,-1 0 1 0 0,1 0 0 0 0,-1 0-1 0 0,1 0 1 0 0,-1 0-1 0 0,1 0 1 0 0,-1 0-1 0 0,1 0 1 0 0,-1 0 0 0 0,1 0-1 0 0,-1 0 1 0 0,1 0-1 0 0,-1-1 1 0 0,1 1 0 0 0,-1 0-1 0 0,1 0 1 0 0,-1-1-1 0 0,1 1 1 0 0,-1 0-1 0 0,1-1 1 0 0,1 0-26 0 0,5-2-69 0 0,-1 0 0 0 0,1-1 0 0 0,-1 0 0 0 0,0 1 0 0 0,0-2 0 0 0,0 1 0 0 0,0-1 0 0 0,-1 0 0 0 0,0 0-1 0 0,5-7 1 0 0,1-2 1 0 0,-1-1-1 0 0,-1 0 1 0 0,8-17-1 0 0,-9 16 103 0 0,-4 9 0 0 0,0 0 0 0 0,-1-1 0 0 0,1 0 0 0 0,-1 0 0 0 0,-1 1 0 0 0,3-13 0 0 0,-4 12 37 0 0,0-1 0 0 0,0 0 0 0 0,-1 0 0 0 0,0 1-1 0 0,0-1 1 0 0,-1 0 0 0 0,0 0 0 0 0,-1 1 0 0 0,1-1-1 0 0,-2 1 1 0 0,1-1 0 0 0,-8-15 0 0 0,-16-36-246 0 0,20 41 125 0 0,-2 1-1 0 0,-16-29 0 0 0,13 29 274 0 0,-20-23 0 0 0,21 27-6 0 0,9 11-128 0 0,-1 0 0 0 0,0 0 0 0 0,0 0-1 0 0,0 0 1 0 0,0 1 0 0 0,-1-1 0 0 0,1 1 0 0 0,-4-3 0 0 0,-2 0-119 0 0,0 0 1173 0 0,7 5-1084 0 0,1 0 0 0 0,0 0 1 0 0,-1 1-1 0 0,1-1 0 0 0,0 0 0 0 0,0 0 1 0 0,-1 1-1 0 0,1-1 0 0 0,0 0 1 0 0,0 0-1 0 0,-1 1 0 0 0,1-1 1 0 0,0 0-1 0 0,0 1 0 0 0,0-1 0 0 0,0 0 1 0 0,0 1-1 0 0,-1-1 0 0 0,1 0 1 0 0,0 1-1 0 0,0-1 0 0 0,0 1 1 0 0,0-1-1 0 0,0 0 0 0 0,0 1 1 0 0,0-1-1 0 0,-1 8 20 0 0,1-1 1 0 0,0 0-1 0 0,0 0 0 0 0,0 0 1 0 0,1 1-1 0 0,0-1 1 0 0,1 7-1 0 0,18 47 125 0 0,-12-39-86 0 0,-3-9-35 0 0,1 0-1 0 0,0 0 1 0 0,1-1-1 0 0,9 13 1 0 0,37 45 162 0 0,-30-41-113 0 0,47 52 18 0 0,-61-72-169 0 0,0-1-1 0 0,1 0 1 0 0,0 0-1 0 0,0-1 1 0 0,1 0-1 0 0,15 7 1 0 0,-14-9-456 0 0,-1 0 1 0 0,1-1-1 0 0,0-1 1 0 0,0 0 0 0 0,1 0-1 0 0,17 1 1 0 0,-4-3-1211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2:45.6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13040 0 0,'0'0'1309'0'0,"1"3"-1198"0"0,0 2-15 0 0,1-1 0 0 0,-1 1 0 0 0,-1-1 0 0 0,1 1 0 0 0,0 0 1 0 0,-1-1-1 0 0,-1 9 0 0 0,1-5 430 0 0,0 1-1 0 0,1 0 1 0 0,-1 0-1 0 0,2-1 1 0 0,3 15 0 0 0,-3-12-89 0 0,0 0 1 0 0,1 20-1 0 0,-2-6 41 0 0,7 44-1 0 0,-6-48-418 0 0,0-1 0 0 0,-3 33 0 0 0,-1-10-84 0 0,2-40 2 0 0,1 0 1 0 0,-1-1 1 0 0,0 0-1 0 0,0 0 0 0 0,0 1 1 0 0,0-1-1 0 0,-1 0 0 0 0,1 0 0 0 0,-1 0 1 0 0,1 1-1 0 0,-1-1 0 0 0,0 0 1 0 0,0 0-1 0 0,0 0 0 0 0,0 0 0 0 0,0 0 1 0 0,-2 2-1 0 0,0-1-77 0 0,-9 13-783 0 0,12-15 308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2:46.15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30 64 14944 0 0,'0'0'340'0'0,"1"-2"50"0"0,1-1-292 0 0,-1 0-1 0 0,1 0 1 0 0,0 1 0 0 0,-1-1-1 0 0,1 0 1 0 0,1 1 0 0 0,-1-1-1 0 0,0 1 1 0 0,0 0-1 0 0,1-1 1 0 0,0 1 0 0 0,-1 1-1 0 0,1-1 1 0 0,0 0 0 0 0,0 0-1 0 0,0 1 1 0 0,5-2-1 0 0,22-6 2345 0 0,-26 7-2272 0 0,-1 0 0 0 0,1 1-1 0 0,0 0 1 0 0,0 0 0 0 0,0 0 0 0 0,0 0-1 0 0,0 1 1 0 0,-1-1 0 0 0,1 1 0 0 0,0 0-1 0 0,6 1 1 0 0,17-1 391 0 0,-23-1-491 0 0,0 1 1 0 0,0 0 0 0 0,0 0 0 0 0,0 0-1 0 0,0 0 1 0 0,6 2 0 0 0,29 4 503 0 0,-30-5-429 0 0,0 0 0 0 0,16 5 0 0 0,-21-4-82 0 0,1 0 0 0 0,-1 0 0 0 0,0 1 0 0 0,0 0 0 0 0,0 0-1 0 0,6 5 1 0 0,-10-7-58 0 0,0-1-1 0 0,1 0 0 0 0,-1 1 1 0 0,1-1-1 0 0,-1 1 0 0 0,0-1 1 0 0,1 0-1 0 0,-1 1 0 0 0,0-1 1 0 0,0 1-1 0 0,1-1 0 0 0,-1 1 1 0 0,0-1-1 0 0,0 1 0 0 0,0-1 1 0 0,0 1-1 0 0,1-1 0 0 0,-1 1 1 0 0,0 0-1 0 0,0-1 0 0 0,0 1 1 0 0,0-1-1 0 0,0 1 0 0 0,0-1 1 0 0,-1 1-1 0 0,1-1 0 0 0,0 1 1 0 0,0-1-1 0 0,0 1 0 0 0,0-1 1 0 0,-1 1-1 0 0,1-1 0 0 0,-1 2 1 0 0,1-2 3 0 0,0 1 0 0 0,-1 0 0 0 0,1-1 0 0 0,0 1 1 0 0,-1 0-1 0 0,1-1 0 0 0,0 1 0 0 0,0 0 0 0 0,0 0 1 0 0,0-1-1 0 0,0 1 0 0 0,0 0 0 0 0,0 0 0 0 0,0-1 0 0 0,0 1 1 0 0,0 0-1 0 0,0-1 0 0 0,0 1 0 0 0,1 0 0 0 0,-1 0 1 0 0,0-1-1 0 0,0 1 0 0 0,1 0 0 0 0,0 0 2 0 0,-1 0-1 0 0,0 0 1 0 0,1 0-1 0 0,-1 0 1 0 0,0 0-1 0 0,0 0 0 0 0,0 0 1 0 0,1 0-1 0 0,-1 0 1 0 0,0 0-1 0 0,0 0 1 0 0,0 0-1 0 0,-1 0 1 0 0,1 0-1 0 0,0 0 1 0 0,0 0-1 0 0,0 0 0 0 0,-1 0 1 0 0,1 0-1 0 0,-1 0 1 0 0,0 1-1 0 0,-1 4 69 0 0,-1 0 1 0 0,1 0-1 0 0,-1 0 0 0 0,-1 0 0 0 0,1-1 0 0 0,-1 0 0 0 0,-8 10 1 0 0,-40 20 463 0 0,37-26-541 0 0,0-2 0 0 0,-27 10 0 0 0,-3 1-18 0 0,34-14-47 0 0,0 1 0 0 0,0-2 0 0 0,0 0 0 0 0,0 0 0 0 0,-1-1 1 0 0,1 0-1 0 0,-23 0 0 0 0,10 1-3049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2:46.7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146 270 10592 0 0,'0'0'818'0'0,"-1"0"-532"0"0,-4-4 880 0 0,4 4-918 0 0,0 0-1 0 0,-1 0 1 0 0,1-1-1 0 0,-1 1 1 0 0,1 0 0 0 0,-1 0-1 0 0,1 0 1 0 0,0 1-1 0 0,-1-1 1 0 0,1 0-1 0 0,-1 1 1 0 0,1-1-1 0 0,0 1 1 0 0,-1-1-1 0 0,1 1 1 0 0,-3 1-1 0 0,1 0 16 0 0,0-1 0 0 0,-1 1-1 0 0,1 1 1 0 0,0-1-1 0 0,-3 4 1 0 0,-21 16 1357 0 0,23-20-1562 0 0,1 0 1 0 0,0 1 0 0 0,0-1 0 0 0,0 1 0 0 0,0-1-1 0 0,0 1 1 0 0,1 0 0 0 0,-1 0 0 0 0,1 0-1 0 0,0 0 1 0 0,-1 1 0 0 0,2-1 0 0 0,-1 1-1 0 0,0-1 1 0 0,-1 6 0 0 0,-13 91 598 0 0,15-93-628 0 0,0 0-1 0 0,1 1 1 0 0,-1-1-1 0 0,2 9 1 0 0,0 19-28 0 0,-2-29 1 0 0,1 0-1 0 0,0 0 1 0 0,0 0 0 0 0,0 0-1 0 0,1 0 1 0 0,0 0-1 0 0,0 0 1 0 0,1 0 0 0 0,0 0-1 0 0,3 9 1 0 0,6 29 173 0 0,-9-35-156 0 0,0 1-1 0 0,0-1 1 0 0,1 0 0 0 0,0 0-1 0 0,7 12 1 0 0,-9-19-18 0 0,1 0 1 0 0,-1 1-1 0 0,1-1 0 0 0,0 0 0 0 0,0 0 1 0 0,-1 0-1 0 0,2-1 0 0 0,-1 1 1 0 0,0 0-1 0 0,0-1 0 0 0,0 1 1 0 0,1-1-1 0 0,-1 0 0 0 0,1 0 1 0 0,-1 0-1 0 0,1 0 0 0 0,-1 0 0 0 0,1 0 1 0 0,0-1-1 0 0,-1 1 0 0 0,1-1 1 0 0,0 0-1 0 0,4 0 0 0 0,-3-1 46 0 0,0 1-1 0 0,1-1 0 0 0,-1-1 1 0 0,0 1-1 0 0,0-1 0 0 0,0 1 0 0 0,0-1 1 0 0,0 0-1 0 0,0 0 0 0 0,0-1 1 0 0,-1 1-1 0 0,1-1 0 0 0,-1 0 1 0 0,6-6-1 0 0,-2 1 111 0 0,-1 0 0 0 0,0-1 1 0 0,6-11-1 0 0,-6 10 2 0 0,0 0-1 0 0,12-14 1 0 0,-7 11-40 0 0,0 0 0 0 0,-1-1-1 0 0,0 0 1 0 0,-1-1 0 0 0,7-16-1 0 0,3-9 150 0 0,-10 23-86 0 0,-1-1-1 0 0,-1 0 1 0 0,0 0 0 0 0,5-26-1 0 0,-7 16 90 0 0,3-50-1 0 0,-8 65-226 0 0,-1 1 0 0 0,1 0 0 0 0,-2 0 0 0 0,0 0 0 0 0,0 0-1 0 0,-8-20 1 0 0,1 7 11 0 0,7 17-34 0 0,0 0 0 0 0,-1 0 0 0 0,0 0 1 0 0,-1 1-1 0 0,1 0 0 0 0,-2 0 0 0 0,1 0 0 0 0,-1 0 1 0 0,0 0-1 0 0,-8-8 0 0 0,4 8-21 0 0,7 5 0 0 0,0 1 0 0 0,-1-1 0 0 0,1 0 0 0 0,0 0 0 0 0,1 0 0 0 0,-4-5 0 0 0,3 5-2 0 0,0-1 1 0 0,1 1-1 0 0,-1 0 0 0 0,0 0 0 0 0,0 0 1 0 0,0 0-1 0 0,0 0 0 0 0,0 0 0 0 0,-1 1 1 0 0,1-1-1 0 0,-4-2 0 0 0,4 4 1 0 0,1-1-1 0 0,-1 0 0 0 0,1 1 1 0 0,-1 0-1 0 0,1-1 0 0 0,-1 1 1 0 0,1 0-1 0 0,-1-1 1 0 0,0 1-1 0 0,1 0 0 0 0,-1 0 1 0 0,1 0-1 0 0,-1 1 0 0 0,1-1 1 0 0,-1 0-1 0 0,1 1 1 0 0,-1-1-1 0 0,1 1 0 0 0,-1-1 1 0 0,1 1-1 0 0,-1-1 0 0 0,1 1 1 0 0,-2 1-1 0 0,-21 14-56 0 0,17-12-12 0 0,0 0 0 0 0,1 1 0 0 0,0-1-1 0 0,0 2 1 0 0,0-1 0 0 0,-6 8 0 0 0,-1 3-268 0 0,0-2-145 0 0,1 1 0 0 0,1 0 0 0 0,0 1 0 0 0,-14 30 0 0 0,19-33 136 0 0,-16 35-6510 0 0,2-15-296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2:47.19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 15 8752 0 0,'-7'-7'10014'0'0,"12"5"-8453"0"0,-3 2-239 0 0,1 0-61 0 0,23-3 345 0 0,-20 2-1361 0 0,-1 0-1 0 0,1 1 1 0 0,-1-1-1 0 0,1 1 1 0 0,-1 0-1 0 0,1 1 0 0 0,-1-1 1 0 0,0 1-1 0 0,8 2 1 0 0,43 15 556 0 0,-30-11-657 0 0,45 20 0 0 0,-49-17-146 0 0,0-2-1 0 0,30 7 1 0 0,-15-5-10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21.2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215 0 8752 0 0,'0'0'4401'0'0,"-3"1"-2480"0"0,-17 5 343 0 0,16-5-1876 0 0,-1 0 1 0 0,0 1-1 0 0,0-1 1 0 0,1 1-1 0 0,-1 0 1 0 0,1 0-1 0 0,-5 3 1 0 0,2 1 287 0 0,2-3-408 0 0,-1 1-1 0 0,1 0 1 0 0,0 0 0 0 0,0 1-1 0 0,1-1 1 0 0,-1 1-1 0 0,1 0 1 0 0,0 0-1 0 0,-6 10 1 0 0,-7 10 210 0 0,14-21-401 0 0,-1 0 0 0 0,1 1 0 0 0,0 0 0 0 0,0 0 0 0 0,1 0 0 0 0,-3 7 0 0 0,-5 26 294 0 0,-8 63 0 0 0,13-71-274 0 0,-5 69 123 0 0,4-27-188 0 0,5-51-105 0 0,0-1 0 0 0,4 32 1 0 0,0-14 14 0 0,-3-27 56 0 0,0 0 0 0 0,1-1 0 0 0,1 1 0 0 0,0-1-1 0 0,0 1 1 0 0,5 11 0 0 0,0-4-22 0 0,7 19-602 0 0,36 67-1 0 0,-44-95 481 0 0,0 1-1 0 0,1-1 1 0 0,-1 0 0 0 0,2 0 0 0 0,-1-1 0 0 0,1 0-1 0 0,0-1 1 0 0,1 1 0 0 0,0-2 0 0 0,0 1 0 0 0,17 8-1 0 0,4-4-1309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2:47.81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54 174 5064 0 0,'0'0'232'0'0,"-1"-2"-14"0"0,-15-31 14840 0 0,16 33-15002 0 0,0 0-1 0 0,0 0 0 0 0,0 0 1 0 0,0 0-1 0 0,0 0 0 0 0,0 0 1 0 0,0 0-1 0 0,0-1 0 0 0,0 1 1 0 0,0 0-1 0 0,0 0 0 0 0,-1 0 1 0 0,1 0-1 0 0,0 0 0 0 0,0 0 1 0 0,0 0-1 0 0,0 0 0 0 0,0 0 1 0 0,0 0-1 0 0,0 0 1 0 0,0 0-1 0 0,0 0 0 0 0,0-1 1 0 0,-1 1-1 0 0,1 0 0 0 0,0 0 1 0 0,0 0-1 0 0,0 0 0 0 0,0 0 1 0 0,0 0-1 0 0,0 0 0 0 0,0 0 1 0 0,0 0-1 0 0,-1 0 0 0 0,1 0 1 0 0,0 0-1 0 0,0 0 0 0 0,0 0 1 0 0,0 0-1 0 0,0 1 0 0 0,0-1 1 0 0,0 0-1 0 0,0 0 0 0 0,-1 0 1 0 0,1 0-1 0 0,0 0 0 0 0,0 0 1 0 0,0 0-1 0 0,0 0 0 0 0,-3 5 143 0 0,1 0-1 0 0,-1 1 1 0 0,1-1-1 0 0,1 1 1 0 0,-1-1-1 0 0,1 1 0 0 0,0-1 1 0 0,-1 8-1 0 0,1 8 52 0 0,2 20 0 0 0,-2 15 131 0 0,-2-18-321 0 0,-3 46-25 0 0,0-5-602 0 0,6-78 426 0 0,0-3-514 0 0,3-38 372 0 0,10-64 1 0 0,-7 75 270 0 0,0 0 1 0 0,2 1 0 0 0,1-1-1 0 0,1 1 1 0 0,22-42-1 0 0,-12 29 81 0 0,-13 27-13 0 0,0 0 0 0 0,0 1 1 0 0,1 0-1 0 0,17-21 0 0 0,-21 30-1 0 0,-1 1-1 0 0,1 0 0 0 0,-1 0 1 0 0,1 1-1 0 0,8-5 0 0 0,-10 6 211 0 0,1 0-102 0 0,0 1-35 0 0,0-1 1 0 0,0 1 0 0 0,0 0 0 0 0,0 0 0 0 0,0 0-1 0 0,5 1 1 0 0,-5 0 155 0 0,-1 1-266 0 0,-1 0-1 0 0,1 0 1 0 0,0 0-1 0 0,0 0 1 0 0,-1 1 0 0 0,0-1-1 0 0,1 1 1 0 0,-1-1 0 0 0,0 1-1 0 0,0-1 1 0 0,0 1 0 0 0,0 0-1 0 0,-1-1 1 0 0,1 1 0 0 0,-1 0-1 0 0,0 0 1 0 0,0 0-1 0 0,0-1 1 0 0,0 1 0 0 0,0 3-1 0 0,-1-2-7 0 0,0 0 0 0 0,-1 1-1 0 0,1-1 1 0 0,-1 0-1 0 0,1 0 1 0 0,-1-1 0 0 0,0 1-1 0 0,-1 0 1 0 0,1 0-1 0 0,0-1 1 0 0,-1 0 0 0 0,-5 5-1 0 0,3-1-7 0 0,0 0 0 0 0,0 0 0 0 0,0 0-1 0 0,0 0 1 0 0,-3 10 0 0 0,5-10-12 0 0,-1 0 0 0 0,0 0 0 0 0,0 0 0 0 0,-1-1 0 0 0,1 0 0 0 0,-9 9 0 0 0,-16 14-106 0 0,22-21 80 0 0,-1 0 0 0 0,1-1 0 0 0,-2 0 1 0 0,-16 11-1 0 0,-11 7-96 0 0,30-19 109 0 0,5-5-36 0 0,13 5-84 0 0,-1-2 278 0 0,1-1 0 0 0,0 0 0 0 0,0 0 1 0 0,0-1-1 0 0,1-1 0 0 0,-1 0 0 0 0,22-2 1 0 0,14 2 388 0 0,-33 0-397 0 0,18 1 176 0 0,62 12 0 0 0,-73-9-448 0 0,1 0-1 0 0,43 2 0 0 0,-56-6-154 0 0,1-1 0 0 0,0 2-1 0 0,16 3 1 0 0,-17-3-545 0 0,6 2-1072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2:48.6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231 63 14280 0 0,'0'0'1102'0'0,"-1"-1"-719"0"0,-12-12 2431 0 0,-1 0 0 0 0,-16-11 0 0 0,26 22-2512 0 0,0 0 1 0 0,0 1-1 0 0,0-1 0 0 0,0 1 0 0 0,0 0 0 0 0,0 0 0 0 0,0 0 0 0 0,0 1 0 0 0,-8-1 1 0 0,8 2-259 0 0,0 0 1 0 0,0-1-1 0 0,-1 2 1 0 0,2-1-1 0 0,-1 0 1 0 0,0 1 0 0 0,0 0-1 0 0,-6 3 1 0 0,-1 6 190 0 0,4-3-149 0 0,3-3-110 0 0,0 0-1 0 0,0 0 1 0 0,1 1-1 0 0,-1-1 1 0 0,1 1-1 0 0,0 0 1 0 0,1 0-1 0 0,-1 0 1 0 0,-1 9-1 0 0,1-7-62 0 0,2-5 32 0 0,1 1 1 0 0,-1 0-1 0 0,1 0 0 0 0,-1 0 0 0 0,1 0 1 0 0,1 0-1 0 0,0 7 0 0 0,0 12-207 0 0,0-21 244 0 0,-1 0 0 0 0,1 0 0 0 0,-1 0 0 0 0,1 0 0 0 0,0 0 0 0 0,0 0 0 0 0,-1 0-1 0 0,1-1 1 0 0,1 1 0 0 0,-1 0 0 0 0,0 0 0 0 0,0-1 0 0 0,1 1 0 0 0,-1-1 0 0 0,0 1 0 0 0,1-1 0 0 0,0 0-1 0 0,-1 0 1 0 0,1 0 0 0 0,2 2 0 0 0,8 1-40 0 0,35 2-61 0 0,-39-5 107 0 0,0 0 1 0 0,-1-1-1 0 0,1 0 1 0 0,0 0-1 0 0,0-1 1 0 0,14-2-1 0 0,-5 0 21 0 0,1 1-1 0 0,19 0 0 0 0,-34 2 83 0 0,7 5 103 0 0,-9-4-169 0 0,0 0 0 0 0,0-1 0 0 0,0 1 0 0 0,0 1 1 0 0,0-1-1 0 0,0 0 0 0 0,-1 0 0 0 0,1 0 0 0 0,0 0 0 0 0,-1 0 0 0 0,1 1 0 0 0,-1-1 0 0 0,1 0 0 0 0,-1 0 0 0 0,0 1 0 0 0,1-1 0 0 0,-1 0 0 0 0,0 1 0 0 0,0-1 1 0 0,0 1-1 0 0,0-1 0 0 0,0 0 0 0 0,0 1 0 0 0,-1-1 0 0 0,1 0 0 0 0,0 1 0 0 0,-1 1 0 0 0,-2 3 107 0 0,0 0-1 0 0,0 0 0 0 0,-1-1 1 0 0,-6 10-1 0 0,6-10-27 0 0,1-1 0 0 0,0 1 0 0 0,0 0 0 0 0,-3 5 0 0 0,5-7-66 0 0,-1 0 0 0 0,0 0 0 0 0,1 0 1 0 0,-1 0-1 0 0,-1-1 0 0 0,1 1 0 0 0,0-1 0 0 0,-1 1 1 0 0,1-1-1 0 0,-1 0 0 0 0,1 0 0 0 0,-1 0 0 0 0,-4 2 1 0 0,-15 12 120 0 0,17-13-149 0 0,1-1-1 0 0,0 1 0 0 0,-1-1 1 0 0,1 0-1 0 0,-1 0 0 0 0,0-1 1 0 0,1 1-1 0 0,-1-1 0 0 0,-7 1 1 0 0,-5 1 3 0 0,7-1-257 0 0,0 0 0 0 0,0-1-1 0 0,0-1 1 0 0,-16 0 0 0 0,8 0-219 0 0,6-2-2075 0 0,1-6-6591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0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17047 0 0,'-15'16'1311'0'0,"14"-15"-1252"0"0,0 1 1 0 0,-1-1-1 0 0,1 0 0 0 0,-1 0 0 0 0,1 0 0 0 0,-1 0 1 0 0,0 0-1 0 0,1 0 0 0 0,-1 0 0 0 0,0 0 1 0 0,0-1-1 0 0,-2 1 0 0 0,3 0 102 0 0,0-1 0 0 0,-1 0 1 0 0,1 1-1 0 0,0-1 0 0 0,-1 1 0 0 0,1-1 0 0 0,0 1 0 0 0,0 0 0 0 0,0 0 1 0 0,-2 1 1099 0 0,-6 5 283 0 0,6-5-1319 0 0,-12 11 955 0 0,14-11-679 0 0,1-1-285 0 0,-3 19 20 0 0,0 0-1117 0 0,4-5-2490 0 0,4-4-4568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1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7368 0 0,'0'0'13647'0'0,"10"6"-12655"0"0,7-2-552 0 0,-7-4-760 0 0,0 0 88 0 0,8 0-8551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1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18511 0 0,'-19'8'2008'0'0,"13"-2"-2008"0"0,-6-6 0 0 0,2 0 0 0 0,4 4 456 0 0,-3-4 488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2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284 246 21167 0 0,'0'0'480'0'0,"-3"-1"67"0"0,-17-7 174 0 0,-34-22 0 0 0,38 20 2 0 0,-1 1 1 0 0,0 1-1 0 0,-27-11 1 0 0,-13 5 448 0 0,44 15-1131 0 0,10 0-43 0 0,1 0 0 0 0,0 0 0 0 0,-1 1 0 0 0,1-1 0 0 0,0 1 0 0 0,-1-1-1 0 0,1 1 1 0 0,0 0 0 0 0,0 0 0 0 0,1 0 0 0 0,-1 0 0 0 0,0 0 0 0 0,1 0 0 0 0,-1 1 0 0 0,1-1-1 0 0,0 0 1 0 0,-1 1 0 0 0,1-1 0 0 0,0 1 0 0 0,1 0 0 0 0,-1-1 0 0 0,0 1 0 0 0,0 3 0 0 0,0 6-21 0 0,0 1 1 0 0,1 0 0 0 0,1 22 0 0 0,0-24 9 0 0,1 4-34 0 0,1 1 1 0 0,0-1-1 0 0,9 25 0 0 0,-7-23-2 0 0,21 49-361 0 0,-14-37 200 0 0,-6-18 32 0 0,-1 1-1 0 0,2-1 0 0 0,0-1 1 0 0,0 1-1 0 0,1-1 0 0 0,0 0 1 0 0,0-1-1 0 0,1 0 0 0 0,1 0 1 0 0,0-1-1 0 0,0 0 0 0 0,0-1 1 0 0,1 0-1 0 0,16 8 0 0 0,-25-14 163 0 0,0 0 0 0 0,0 0 0 0 0,-1-1 0 0 0,1 1-1 0 0,1 0 1 0 0,-1-1 0 0 0,0 0 0 0 0,0 1 0 0 0,0-1 0 0 0,0 0-1 0 0,0 0 1 0 0,0 0 0 0 0,0 0 0 0 0,0-1 0 0 0,0 1 0 0 0,0 0-1 0 0,0-1 1 0 0,0 1 0 0 0,0-1 0 0 0,0 0 0 0 0,0 0 0 0 0,0 0-1 0 0,0 0 1 0 0,0 0 0 0 0,-1 0 0 0 0,1 0 0 0 0,0-1 0 0 0,-1 1-1 0 0,1-1 1 0 0,-1 1 0 0 0,1-1 0 0 0,1-2 0 0 0,2-5 28 0 0,0 0 1 0 0,0 0 0 0 0,-1 0-1 0 0,-1-1 1 0 0,4-13-1 0 0,-4 14-42 0 0,-1 1 38 0 0,-1-1-1 0 0,0 0 0 0 0,0 0 1 0 0,-1 0-1 0 0,0 0 1 0 0,0 1-1 0 0,-1-1 0 0 0,-3-13 1 0 0,1 6 401 0 0,0-23-1 0 0,-1-54 1135 0 0,4 92-1700 0 0,1 2-535 0 0,14 48 2201 0 0,-11-34-1116 0 0,11 29 1 0 0,7 7-297 0 0,-13-26-114 0 0,2 0 0 0 0,1-1 1 0 0,22 34-1 0 0,-29-52 3 0 0,1 2-57 0 0,-1 0 1 0 0,10 17 0 0 0,-12-18-189 0 0,1-1 1 0 0,0 0-1 0 0,0 0 0 0 0,0 0 1 0 0,1 0-1 0 0,0-1 0 0 0,0 0 1 0 0,1 0-1 0 0,-1 0 0 0 0,8 5 1 0 0,-2-6-2372 0 0,0-3-5397 0 0</inkml:trace>
  <inkml:trace contextRef="#ctx0" brushRef="#br0" timeOffset="1">529 48 17791 0 0,'0'0'819'0'0,"-2"0"-20"0"0,0 0-777 0 0,-1 1 0 0 0,0-1 0 0 0,1 1 0 0 0,-1 0 0 0 0,0-1 0 0 0,1 1 0 0 0,-3 2 0 0 0,-13 4 2335 0 0,17-6-2143 0 0,0 0 1 0 0,0 1-1 0 0,0-1 0 0 0,0 1 1 0 0,0-1-1 0 0,1 1 0 0 0,-1-1 1 0 0,0 1-1 0 0,1 0 0 0 0,-1 0 1 0 0,1-1-1 0 0,0 1 0 0 0,0 0 1 0 0,-1-1-1 0 0,1 3 0 0 0,0 0-153 0 0,0 0 0 0 0,0-1 0 0 0,1 1-1 0 0,-1-1 1 0 0,1 1 0 0 0,0-1 0 0 0,0 1 0 0 0,0-1 0 0 0,0 1-1 0 0,3 4 1 0 0,-2-5-28 0 0,0 0 0 0 0,1 0 0 0 0,-1-1 0 0 0,1 1 1 0 0,-1-1-1 0 0,1 0 0 0 0,0 1 0 0 0,0-1 0 0 0,0-1 0 0 0,0 1 0 0 0,0 0 0 0 0,0-1 0 0 0,7 3 0 0 0,-8-4-33 0 0,0 1 0 0 0,0-1 0 0 0,-1 0 0 0 0,1 0 0 0 0,0 0 0 0 0,0 0 0 0 0,0 0 0 0 0,0 0 0 0 0,0 0 0 0 0,0 0 0 0 0,-1-1 0 0 0,1 1 0 0 0,0-1 0 0 0,0 1 0 0 0,0-1 0 0 0,-1 0 0 0 0,1 0 0 0 0,0 0 0 0 0,-1 0 0 0 0,1 0 0 0 0,-1 0 0 0 0,1 0 0 0 0,-1-1 0 0 0,0 1 0 0 0,1 0 0 0 0,-1-1 0 0 0,0 1 0 0 0,0-1 0 0 0,0 1 0 0 0,1-3 0 0 0,6-14 30 0 0,-6 15-15 0 0,0 0 0 0 0,-1 0-1 0 0,1 0 1 0 0,-1 0 0 0 0,0-1 0 0 0,0 1 0 0 0,0 0 0 0 0,-1-1 0 0 0,1 1 0 0 0,-1-5 0 0 0,1-11 106 0 0,-1 10-43 0 0,0 0 1 0 0,-1-14 0 0 0,0 21-60 0 0,1 1 1 0 0,-1 0-1 0 0,0 0 0 0 0,1-1 1 0 0,-1 1-1 0 0,0 0 1 0 0,0 0-1 0 0,0 0 0 0 0,1 0 1 0 0,-1 0-1 0 0,0 0 1 0 0,0 0-1 0 0,-1 0 1 0 0,1 0-1 0 0,0 1 0 0 0,0-1 1 0 0,0 0-1 0 0,-1 1 1 0 0,1-1-1 0 0,-2 0 0 0 0,2 0-139 0 0,-1 1 0 0 0,0-1-1 0 0,1 1 1 0 0,-1-1 0 0 0,0 1 0 0 0,0-1-1 0 0,0 1 1 0 0,0 0 0 0 0,1 0-1 0 0,-1 0 1 0 0,0 0 0 0 0,0 0-1 0 0,0 1 1 0 0,0-1 0 0 0,-2 1 0 0 0,-6 7-6132 0 0,0 0-2041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2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14744 0 0,'1'2'6570'0'0,"4"1"-6162"0"0,-1 0 0 0 0,0 0 0 0 0,1 0 0 0 0,0-1 1 0 0,-1 0-1 0 0,1 0 0 0 0,0 0 0 0 0,0 0 0 0 0,10 1 0 0 0,21 8-219 0 0,-31-9-191 0 0,0-1-1 0 0,0 1 1 0 0,0-1-1 0 0,0 1 1 0 0,0-2 0 0 0,8 2-1 0 0,13-1-45 0 0,-18-1-309 0 0,-1 1-1 0 0,1-1 1 0 0,0 0-1 0 0,-1 0 1 0 0,1-1-1 0 0,-1 0 1 0 0,1-1-1 0 0,7-2 1 0 0,-5 0-7737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3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15 180 19495 0 0,'0'0'1766'0'0,"-1"2"-1454"0"0,-1 1-123 0 0,0 1 1 0 0,1-1-1 0 0,-1 1 1 0 0,1 0-1 0 0,-1 0 1 0 0,1 0 0 0 0,0 0-1 0 0,1 0 1 0 0,-1 0-1 0 0,1 0 1 0 0,-1 0-1 0 0,1 0 1 0 0,0 0-1 0 0,1 0 1 0 0,-1 0-1 0 0,1 0 1 0 0,1 4 0 0 0,9 42 1762 0 0,-8-32-1616 0 0,1-1 1 0 0,10 30-1 0 0,-9-34-268 0 0,6 12 33 0 0,0 1 0 0 0,26 42-1 0 0,-22-46-226 0 0,2 0 0 0 0,31 33 0 0 0,-12-29-2122 0 0,-18-13 909 0 0</inkml:trace>
  <inkml:trace contextRef="#ctx0" brushRef="#br0" timeOffset="1">324 1 3680 0 0,'0'0'284'0'0,"0"2"355"0"0,3 64 12693 0 0,0-42-10402 0 0,12 49 0 0 0,49 160-1210 0 0,-57-211-1499 0 0,17 37-1 0 0,-9-24-10 0 0,-14-34-371 0 0,0-16 165 0 0,3-3 221 0 0,-2 12-169 0 0,0 0 1 0 0,-1 0-1 0 0,0-1 1 0 0,0-6 0 0 0,-1 5-74 0 0,2-1 0 0 0,-1 1 0 0 0,1-1 0 0 0,0 1 0 0 0,1 0 0 0 0,5-11 0 0 0,-1-1-234 0 0,-5 16 218 0 0,-1 1 0 0 0,1 0 0 0 0,0 0-1 0 0,0-1 1 0 0,1 1 0 0 0,-1 0 0 0 0,0 1-1 0 0,1-1 1 0 0,0 0 0 0 0,4-2 0 0 0,6-8 260 0 0,-11 11-233 0 0,-1 0 0 0 0,1 0 1 0 0,0 0-1 0 0,0 1 1 0 0,0-1-1 0 0,0 0 1 0 0,1 1-1 0 0,-1 0 0 0 0,0-1 1 0 0,1 1-1 0 0,-1 0 1 0 0,1 0-1 0 0,-1 0 0 0 0,1 1 1 0 0,-1-1-1 0 0,1 1 1 0 0,0-1-1 0 0,-1 1 1 0 0,1 0-1 0 0,0 0 0 0 0,3 0 1 0 0,-2 0 42 0 0,-1 0 1 0 0,1 1 0 0 0,0-1-1 0 0,-1 1 1 0 0,1-1-1 0 0,-1 1 1 0 0,1 0-1 0 0,-1 0 1 0 0,0 1-1 0 0,1-1 1 0 0,-1 1 0 0 0,0 0-1 0 0,0 0 1 0 0,0 0-1 0 0,0 0 1 0 0,0 0-1 0 0,-1 1 1 0 0,1-1-1 0 0,-1 1 1 0 0,1-1 0 0 0,-1 1-1 0 0,0 0 1 0 0,2 4-1 0 0,6 10 103 0 0,-7-13-97 0 0,0 0 1 0 0,-1 1-1 0 0,0-1 1 0 0,3 9 0 0 0,-3-9-11 0 0,1 6 120 0 0,-1 0 0 0 0,1 0-1 0 0,-1-1 1 0 0,0 14 0 0 0,-2-20-103 0 0,0 1-1 0 0,0-1 0 0 0,0 0 0 0 0,-1 0 0 0 0,0 0 1 0 0,1 0-1 0 0,-1 0 0 0 0,0 0 0 0 0,0 0 1 0 0,-1 0-1 0 0,1-1 0 0 0,-1 1 0 0 0,1 0 1 0 0,-1-1-1 0 0,0 1 0 0 0,0-1 0 0 0,0 0 1 0 0,-3 4-1 0 0,-2-1 25 0 0,0 0-1 0 0,-1-1 1 0 0,1 1 0 0 0,-1-1 0 0 0,0-1-1 0 0,0 1 1 0 0,0-1 0 0 0,-11 2 0 0 0,15-4-82 0 0,-1-1 0 0 0,1 1 0 0 0,-1-1 0 0 0,0 0 0 0 0,1 0 0 0 0,-1 0 0 0 0,0-1 0 0 0,1 0 0 0 0,-1 0 0 0 0,1 0 0 0 0,-1 0 0 0 0,1-1 0 0 0,-1 0 0 0 0,1 1 0 0 0,0-2 0 0 0,0 1 0 0 0,-5-4 0 0 0,4 2-349 0 0,0 1 0 0 0,1-1 1 0 0,-1 0-1 0 0,1-1 0 0 0,0 1 1 0 0,1-1-1 0 0,-1 0 0 0 0,1 0 1 0 0,0 0-1 0 0,0 0 1 0 0,0 0-1 0 0,1-1 0 0 0,-3-6 1 0 0,-2-16-5851 0 0,-2 0-1663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3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17503 0 0,'0'0'3196'0'0,"0"3"-1752"0"0,0 3-1106 0 0,0 0-1 0 0,0 0 1 0 0,1 0-1 0 0,0 1 1 0 0,1-1-1 0 0,-1 0 1 0 0,1-1-1 0 0,0 1 1 0 0,1 0-1 0 0,-1 0 1 0 0,1-1-1 0 0,0 0 1 0 0,7 10 0 0 0,-3-6-221 0 0,-6-7-110 0 0,-1-1 0 0 0,1 1-1 0 0,0-1 1 0 0,0 0 0 0 0,1 1 0 0 0,-1-1 0 0 0,0 0 0 0 0,0 0-1 0 0,1 0 1 0 0,-1 0 0 0 0,0 0 0 0 0,1 0 0 0 0,-1 0 0 0 0,3 1 0 0 0,9 3 7 0 0,-10-3-14 0 0,0-1 0 0 0,1 1 0 0 0,-1-1 0 0 0,1 0 0 0 0,-1 0 0 0 0,1 0 0 0 0,-1 0 0 0 0,1-1 0 0 0,5 1 0 0 0,2-2 0 0 0,9-7 24 0 0,-15 0 23 0 0,-4 4-30 0 0,6-17 145 0 0,-10 14-110 0 0,0 2-10 0 0,3 5-39 0 0,0-1 0 0 0,0 0-1 0 0,-1 0 1 0 0,1 0 0 0 0,0 0-1 0 0,-1 0 1 0 0,1 0 0 0 0,-1 1 0 0 0,1-1-1 0 0,-1 0 1 0 0,1 0 0 0 0,-1 0-1 0 0,1 1 1 0 0,-1-1 0 0 0,0 0 0 0 0,1 1-1 0 0,-1-1 1 0 0,0 1 0 0 0,0-1 0 0 0,0 1-1 0 0,1-1 1 0 0,-1 1 0 0 0,0-1-1 0 0,0 1 1 0 0,-1-1 0 0 0,-2 0-576 0 0,-9-4 912 0 0,3 7-8026 0 0,-1 3-742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4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0 307 7832 0 0,'0'0'15065'0'0,"2"2"-14096"0"0,3 1-550 0 0,-2 0-253 0 0,0 0 0 0 0,0 0 0 0 0,0-1 0 0 0,1 0 0 0 0,-1 1 1 0 0,1-1-1 0 0,0 0 0 0 0,0-1 0 0 0,-1 1 0 0 0,1-1 0 0 0,0 0 0 0 0,7 2 1 0 0,67 12 863 0 0,-62-11-1013 0 0,0-1 33 0 0,25 1 0 0 0,-8 0-19 0 0,-23-3-389 0 0,0 0-1 0 0,1 0 1 0 0,-1 0-1 0 0,0-2 0 0 0,0 1 1 0 0,0-1-1 0 0,0-1 1 0 0,0 1-1 0 0,0-2 1 0 0,0 1-1 0 0,13-7 1 0 0,-7 4-8171 0 0</inkml:trace>
  <inkml:trace contextRef="#ctx0" brushRef="#br0" timeOffset="1">172 0 17503 0 0,'0'0'1588'0'0,"-1"2"-1304"0"0,-2 3 43 0 0,2 0 0 0 0,-1 0-1 0 0,1 1 1 0 0,-1-1 0 0 0,2 0-1 0 0,-1 0 1 0 0,0 1 0 0 0,1-1-1 0 0,0 0 1 0 0,0 1 0 0 0,2 6-1 0 0,10 29 1806 0 0,23 55-1 0 0,28 31-2014 0 0,-51-107-369 0 0,1 0 0 0 0,1 0 0 0 0,32 33 0 0 0,-42-49-207 0 0,1 0-1 0 0,-1 0 0 0 0,1 0 1 0 0,0-1-1 0 0,-1 1 0 0 0,1-1 1 0 0,7 3-1 0 0,14 1-7978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30.4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137 97 17503 0 0,'-19'-9'399'0'0,"19"9"-321"0"0,-1 0-1 0 0,1-1 1 0 0,-1 1-1 0 0,0-1 1 0 0,1 0-1 0 0,-1 1 1 0 0,1-1-1 0 0,-1 1 1 0 0,1-1-1 0 0,-1 0 1 0 0,1 1-1 0 0,0-1 1 0 0,-1 0-1 0 0,1 0 1 0 0,-2-2 119 0 0,2 2-186 0 0,0 1 1 0 0,0-1-1 0 0,-1 1 0 0 0,1-1 1 0 0,0 1-1 0 0,-1-1 0 0 0,1 0 1 0 0,0 1-1 0 0,-1 0 0 0 0,1-1 1 0 0,-1 1-1 0 0,1-1 0 0 0,-1 1 1 0 0,1-1-1 0 0,-1 1 0 0 0,1 0 1 0 0,-1-1-1 0 0,1 1 0 0 0,-1 0 1 0 0,1 0-1 0 0,-1-1 0 0 0,0 1 1 0 0,1 0-1 0 0,-1 0 0 0 0,1 0 1 0 0,-1 0-1 0 0,-1 0 1 0 0,-3-2 953 0 0,-7 4 1619 0 0,9-1-2219 0 0,-1 0 1 0 0,1 0 0 0 0,0 0 0 0 0,0 0 0 0 0,0 0 0 0 0,0 1 0 0 0,0-1-1 0 0,0 1 1 0 0,-4 3 0 0 0,5-3-322 0 0,0 0 0 0 0,-1 0 0 0 0,1 0 0 0 0,0 1 0 0 0,1-1 0 0 0,-1 1 0 0 0,0-1-1 0 0,1 1 1 0 0,-1 0 0 0 0,1-1 0 0 0,0 1 0 0 0,0 0 0 0 0,0 0 0 0 0,0 0 0 0 0,1 0 0 0 0,-1 4 0 0 0,0-3-9 0 0,0 1 1 0 0,0-1-1 0 0,0 1 1 0 0,-4 8-1 0 0,3-10-3 0 0,1 0 0 0 0,0 1 0 0 0,-1-1 0 0 0,2 1 0 0 0,-1 0 0 0 0,0-1 0 0 0,0 7 0 0 0,2 4 9 0 0,0 0 0 0 0,1 0 0 0 0,0 0 0 0 0,1 0 0 0 0,1-1-1 0 0,0 1 1 0 0,1-1 0 0 0,9 19 0 0 0,-12-26-49 0 0,1 0-1 0 0,0 0 1 0 0,0 0-1 0 0,1-1 0 0 0,-1 1 1 0 0,1-1-1 0 0,1 1 1 0 0,-1-1-1 0 0,1-1 1 0 0,-1 1-1 0 0,1-1 1 0 0,1 1-1 0 0,-1-1 1 0 0,7 3-1 0 0,1 0-36 0 0,-11-5 33 0 0,0-1 1 0 0,1 1 0 0 0,-1-1-1 0 0,1 0 1 0 0,-1 0 0 0 0,1 0-1 0 0,-1 0 1 0 0,1 0 0 0 0,0 0-1 0 0,0-1 1 0 0,4 1 0 0 0,-3-1 6 0 0,2 0-7 0 0,-1 0 0 0 0,0 0 0 0 0,10-3 0 0 0,-13 3 10 0 0,-1-1 0 0 0,1 1 1 0 0,0-1-1 0 0,-1 0 0 0 0,1 0 0 0 0,0 1 0 0 0,-1-1 0 0 0,1 0 0 0 0,-1-1 0 0 0,0 1 1 0 0,1 0-1 0 0,-1 0 0 0 0,0-1 0 0 0,0 1 0 0 0,2-2 0 0 0,12-15 2 0 0,-13 16 0 0 0,0 1 0 0 0,-1-1 0 0 0,1 0 0 0 0,0 0 0 0 0,-1 0 0 0 0,1 0 0 0 0,-1-1 0 0 0,1 1 0 0 0,-1 0 0 0 0,0-1 0 0 0,0 1 0 0 0,0 0 0 0 0,-1-1 0 0 0,1 1 0 0 0,0-1 0 0 0,-1 0 0 0 0,1-3 0 0 0,2-37 0 0 0,-2 35 0 0 0,0 1 0 0 0,0-1 0 0 0,0 0 0 0 0,-1 1 0 0 0,-1-1 0 0 0,1 0 0 0 0,-1 1 0 0 0,-1-1 0 0 0,-3-12 0 0 0,3 14 12 0 0,0-1 0 0 0,0 1 0 0 0,0-1 0 0 0,-1-13 0 0 0,2 15-4 0 0,0 1 1 0 0,0-1-1 0 0,-1 1 0 0 0,0-1 1 0 0,0 1-1 0 0,0-1 0 0 0,0 1 1 0 0,-1 0-1 0 0,1 0 0 0 0,-7-7 0 0 0,-10-19 46 0 0,14 21-57 0 0,-1 1-1 0 0,0 0 0 0 0,0 0 0 0 0,0 1 0 0 0,-1 0 0 0 0,0 0 0 0 0,-1 0 0 0 0,1 1 1 0 0,-1 0-1 0 0,-11-6 0 0 0,18 11-13 0 0,0 1-1 0 0,0-1 1 0 0,0 0 0 0 0,-1 1 0 0 0,1-1-1 0 0,0 1 1 0 0,0-1 0 0 0,0 1 0 0 0,-1-1 0 0 0,1 1-1 0 0,0 0 1 0 0,0 0 0 0 0,-1-1 0 0 0,1 1-1 0 0,0 0 1 0 0,0 0 0 0 0,-1 1 0 0 0,1-1 0 0 0,0 0-1 0 0,0 0 1 0 0,-1 0 0 0 0,1 1 0 0 0,0-1-1 0 0,0 1 1 0 0,-1-1 0 0 0,1 1 0 0 0,0-1-1 0 0,0 1 1 0 0,-2 1 0 0 0,1 1-228 0 0,-1 0 0 0 0,1 0-1 0 0,-1 0 1 0 0,1 0 0 0 0,0 0 0 0 0,0 0-1 0 0,1 0 1 0 0,-3 6 0 0 0,2-6-347 0 0,1 1 1 0 0,0 0-1 0 0,0 0 0 0 0,0 0 1 0 0,0 0-1 0 0,0 0 0 0 0,1 5 1 0 0,2 12-7146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4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154 342 19439 0 0,'-13'15'892'0'0,"10"-12"-25"0"0,-2 1-522 0 0,-27-12 2221 0 0,21 8-1056 0 0,8 0-1282 0 0,0-1 0 0 0,-1 1 0 0 0,1 0 0 0 0,0 0-1 0 0,-1 0 1 0 0,1 1 0 0 0,0-1 0 0 0,-1 1 0 0 0,1 0 0 0 0,0 0 0 0 0,0 0 0 0 0,0 0 0 0 0,0 1 0 0 0,0-1 0 0 0,0 1 0 0 0,-4 2 0 0 0,5-2-204 0 0,-1 1 0 0 0,0-1 0 0 0,1 1 0 0 0,-1 0 0 0 0,1-1 0 0 0,0 1 0 0 0,0 0 0 0 0,0 1 0 0 0,0-1 0 0 0,1 0 0 0 0,-1 0 1 0 0,1 1-1 0 0,0-1 0 0 0,0 1 0 0 0,0-1 0 0 0,1 1 0 0 0,-1-1 0 0 0,1 1 0 0 0,-1 0 0 0 0,2 5 0 0 0,-1 1-45 0 0,1 0-1 0 0,1 1 1 0 0,-1-1-1 0 0,2 0 1 0 0,0 0-1 0 0,0 0 1 0 0,0-1-1 0 0,1 1 1 0 0,10 16-1 0 0,-6-13-21 0 0,0-1 0 0 0,1 0 0 0 0,1 0 0 0 0,0-1 0 0 0,0 0 0 0 0,18 14 0 0 0,-24-23-14 0 0,0 1 0 0 0,0-1 0 0 0,0 0-1 0 0,0 0 1 0 0,1 0 0 0 0,-1 0 0 0 0,1-1 0 0 0,-1 1 0 0 0,1-1-1 0 0,0-1 1 0 0,-1 1 0 0 0,1-1 0 0 0,6 1 0 0 0,-8-1-65 0 0,1-1 1 0 0,-1 1 0 0 0,1 0-1 0 0,0-1 1 0 0,-1 0-1 0 0,1 0 1 0 0,-1 0 0 0 0,0 0-1 0 0,1 0 1 0 0,-1-1 0 0 0,0 0-1 0 0,0 1 1 0 0,0-1-1 0 0,0 0 1 0 0,0-1 0 0 0,0 1-1 0 0,0 0 1 0 0,3-6 0 0 0,5-5-642 0 0,21-31-7584 0 0,-17 16 888 0 0</inkml:trace>
  <inkml:trace contextRef="#ctx0" brushRef="#br0" timeOffset="1">256 63 8288 0 0,'0'0'12241'0'0,"0"2"-10677"0"0,0 0-1351 0 0,1 0 0 0 0,-1 0 0 0 0,0 0 0 0 0,1 0 0 0 0,-1 0 0 0 0,1 0 0 0 0,0 0 0 0 0,0-1 0 0 0,0 1 0 0 0,-1 0 0 0 0,2 0 0 0 0,-1-1 0 0 0,0 1 0 0 0,0-1 0 0 0,3 3 0 0 0,-3-3-205 0 0,0 0 1 0 0,0 0-1 0 0,0 0 1 0 0,1 0-1 0 0,-1-1 1 0 0,0 1-1 0 0,0 0 1 0 0,1-1-1 0 0,-1 1 1 0 0,0-1-1 0 0,1 1 1 0 0,-1-1-1 0 0,0 0 1 0 0,1 0-1 0 0,-1 1 1 0 0,1-1-1 0 0,-1 0 1 0 0,0 0-1 0 0,1-1 1 0 0,-1 1-1 0 0,1 0 1 0 0,-1 0-1 0 0,0-1 1 0 0,1 1-1 0 0,-1 0 1 0 0,0-1-1 0 0,1 1 1 0 0,-1-1-1 0 0,2-1 1 0 0,-1 1 18 0 0,-1 0 0 0 0,1 0 0 0 0,0 0-1 0 0,-1-1 1 0 0,1 1 0 0 0,-1 0 0 0 0,0-1 0 0 0,0 1 0 0 0,1-1 0 0 0,-1 0 0 0 0,0 1-1 0 0,0-1 1 0 0,0 0 0 0 0,-1 0 0 0 0,1 1 0 0 0,0-1 0 0 0,-1 0 0 0 0,1 0 0 0 0,-1 0-1 0 0,1 0 1 0 0,-1-2 0 0 0,0-1 101 0 0,0 0 0 0 0,0 0 0 0 0,-1 0 0 0 0,0 0 0 0 0,0-1 1 0 0,-1-4-1 0 0,1 9-110 0 0,1-1 0 0 0,-1 1 1 0 0,0 0-1 0 0,1 0 0 0 0,-1 0 1 0 0,0-1-1 0 0,1 1 0 0 0,-1 0 1 0 0,0 0-1 0 0,0 0 0 0 0,0 0 1 0 0,0 0-1 0 0,0 1 0 0 0,0-1 1 0 0,-1 0-1 0 0,1 0 0 0 0,0 1 1 0 0,0-1-1 0 0,0 1 0 0 0,-1-1 1 0 0,1 1-1 0 0,0-1 0 0 0,-1 1 1 0 0,1 0-1 0 0,0-1 0 0 0,-1 1 1 0 0,1 0-1 0 0,-2 0 0 0 0,1 1-134 0 0,0-1-1 0 0,0 0 1 0 0,0 1-1 0 0,0-1 1 0 0,0 1 0 0 0,0 0-1 0 0,0 0 1 0 0,0 0-1 0 0,0 0 1 0 0,1 0-1 0 0,-4 2 1 0 0,-1 1-767 0 0,-4 1-1237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4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5 185 13824 0 0,'0'0'1061'0'0,"-1"2"-484"0"0,0-2-405 0 0,1 1 1 0 0,-1 0-1 0 0,1 0 0 0 0,0 0 1 0 0,-1 0-1 0 0,1 0 0 0 0,0-1 1 0 0,0 1-1 0 0,0 0 0 0 0,0 0 0 0 0,0 0 1 0 0,0 0-1 0 0,0 0 0 0 0,0 0 1 0 0,0 0-1 0 0,0 0 0 0 0,0 0 0 0 0,1-1 1 0 0,-1 1-1 0 0,0 0 0 0 0,1 0 1 0 0,-1 0-1 0 0,0 0 0 0 0,1-1 1 0 0,-1 1-1 0 0,1 0 0 0 0,-1 0 0 0 0,1-1 1 0 0,0 1-1 0 0,-1 0 0 0 0,1-1 1 0 0,0 1-1 0 0,-1-1 0 0 0,1 1 0 0 0,0-1 1 0 0,0 1-1 0 0,0-1 0 0 0,-1 1 1 0 0,2-1-1 0 0,6 4 267 0 0,0 0 1 0 0,0-1-1 0 0,13 3 0 0 0,-8-1 175 0 0,14 5-104 0 0,-9-3-213 0 0,0-1 1 0 0,31 7-1 0 0,-28-8-205 0 0,-12-4-87 0 0,-1 1 0 0 0,18 0 0 0 0,-13-2-149 0 0,0 1 0 0 0,-1 0 0 0 0,13 2 0 0 0,-13 0-1284 0 0,3-7-451 0 0</inkml:trace>
  <inkml:trace contextRef="#ctx0" brushRef="#br0" timeOffset="1">174 0 21191 0 0,'0'0'480'0'0,"-2"2"67"0"0,0 0-447 0 0,0 1-1 0 0,0-1 1 0 0,0 1 0 0 0,0 0-1 0 0,0-1 1 0 0,0 1 0 0 0,1 0-1 0 0,0 0 1 0 0,0 0 0 0 0,-1 0-1 0 0,2 1 1 0 0,-1-1 0 0 0,0 0-1 0 0,0 4 1 0 0,1 3 330 0 0,0 1 0 0 0,0-1 0 0 0,2 12 0 0 0,1 0 658 0 0,-2-12-1027 0 0,1-1 0 0 0,1 1 0 0 0,-1-1 0 0 0,2 1 0 0 0,-1-1 0 0 0,1 0 0 0 0,1-1 0 0 0,0 1 0 0 0,0-1 0 0 0,0 1 0 0 0,1-2 0 0 0,11 13 0 0 0,-11-14-434 0 0,1 0 0 0 0,-1 0 1 0 0,1-1-1 0 0,0 0 0 0 0,1 0 0 0 0,-1-1 1 0 0,1 1-1 0 0,16 5 0 0 0,-4-4-1363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5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166 569 23039 0 0,'-5'-4'230'0'0,"1"0"0"0"0,-1 1 0 0 0,0 0 0 0 0,0-1-1 0 0,-1 2 1 0 0,1-1 0 0 0,-1 1 0 0 0,1-1 0 0 0,-1 2-1 0 0,-7-3 1 0 0,12 4-189 0 0,-1 0 0 0 0,0 0 0 0 0,0 0 0 0 0,0 0 0 0 0,0 0 0 0 0,1 0 0 0 0,-1 1 0 0 0,0-1 0 0 0,0 1 0 0 0,1-1 0 0 0,-1 1 0 0 0,0 0 0 0 0,0-1 0 0 0,1 1 0 0 0,-1 0 0 0 0,1 0 0 0 0,-1 0-1 0 0,1 0 1 0 0,-1 1 0 0 0,1-1 0 0 0,0 0 0 0 0,-1 0 0 0 0,1 1 0 0 0,-2 2 0 0 0,1 0 62 0 0,-1 0-1 0 0,1 0 0 0 0,0 0 1 0 0,0 0-1 0 0,1 0 1 0 0,-1 1-1 0 0,1-1 0 0 0,0 1 1 0 0,-1 4-1 0 0,2-4-127 0 0,1 0 0 0 0,-1-1 0 0 0,1 1 0 0 0,0 0 0 0 0,0 0 0 0 0,0 0 0 0 0,0-1 0 0 0,1 1 0 0 0,0-1 0 0 0,0 1 0 0 0,0-1 0 0 0,0 0-1 0 0,1 0 1 0 0,0 0 0 0 0,0 0 0 0 0,0 0 0 0 0,0 0 0 0 0,8 5 0 0 0,-7-4-19 0 0,1-1-1 0 0,0 0 1 0 0,0 0-1 0 0,1-1 1 0 0,-1 0-1 0 0,1 0 0 0 0,-1 0 1 0 0,1 0-1 0 0,0-1 1 0 0,0 0-1 0 0,0 0 1 0 0,1-1-1 0 0,-1 1 1 0 0,8-1-1 0 0,-11-1-25 0 0,1 0 0 0 0,-1 0 0 0 0,1 0 0 0 0,-1 0 0 0 0,0-1 0 0 0,1 0 0 0 0,-1 0 0 0 0,0 0 0 0 0,1 0 0 0 0,-1 0 0 0 0,0-1 0 0 0,0 1 0 0 0,0-1 0 0 0,0 0-1 0 0,0 0 1 0 0,-1 0 0 0 0,1 0 0 0 0,-1 0 0 0 0,1-1 0 0 0,-1 1 0 0 0,0-1 0 0 0,0 0 0 0 0,0 0 0 0 0,0 1 0 0 0,2-5 0 0 0,-2 2 7 0 0,0-1-1 0 0,0 1 1 0 0,0-1-1 0 0,-1 0 1 0 0,0 1-1 0 0,0-1 1 0 0,0 0 0 0 0,0-10-1 0 0,0-7-94 0 0,0 15 96 0 0,-1-1 1 0 0,0 0 0 0 0,-3-16-1 0 0,0 0-30 0 0,1 12 61 0 0,0 0 0 0 0,-7-22 0 0 0,1 7 20 0 0,2 7 50 0 0,-1 0-1 0 0,-17-33 0 0 0,4 8 66 0 0,-77-160 1737 0 0,92 197-1639 0 0,-1 1-1 0 0,0 0 1 0 0,0 0-1 0 0,-11-9 1 0 0,-11-15 850 0 0,27 31-978 0 0,0 0 1 0 0,0 0-1 0 0,0 0 0 0 0,0 0 0 0 0,0 1 0 0 0,0-1 0 0 0,-1 0 1 0 0,1 0-1 0 0,0 1 0 0 0,-3-2 0 0 0,3 2 594 0 0,6 34 17 0 0,-3-23-641 0 0,1 0-1 0 0,0 0 1 0 0,1-1-1 0 0,7 15 1 0 0,-2-4-7 0 0,15 34-16 0 0,1-2 1 0 0,64 98-1 0 0,-55-101-102 0 0,40 55-88 0 0,-58-85-783 0 0,1-1 0 0 0,38 34 0 0 0,-35-35-1152 0 0,-8-8-94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5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47 9672 0 0,'-1'3'7705'0'0,"-8"18"-2859"0"0,16-12-1259 0 0,-5-9-3542 0 0,-1 1 1 0 0,1-1-1 0 0,-1 1 0 0 0,0-1 1 0 0,1 1-1 0 0,-1-1 0 0 0,1 0 0 0 0,-1 0 1 0 0,1 0-1 0 0,-1 0 0 0 0,1 0 1 0 0,-1 0-1 0 0,1 0 0 0 0,-1-1 1 0 0,1 1-1 0 0,-1-1 0 0 0,1 1 1 0 0,-1-1-1 0 0,1 1 0 0 0,-1-1 1 0 0,2 0-1 0 0,1-1-5 0 0,-3 1-19 0 0,-1 0 0 0 0,0 1 0 0 0,1-1-1 0 0,-1 0 1 0 0,0 0 0 0 0,0 1 0 0 0,0-1-1 0 0,1 0 1 0 0,-1 1 0 0 0,0-1 0 0 0,0 0 0 0 0,0 0-1 0 0,0 1 1 0 0,0-1 0 0 0,-1 0 0 0 0,1-1 0 0 0,0 2 3 0 0,0-9 165 0 0,1 8-151 0 0,-1 0 0 0 0,0 0-1 0 0,0-1 1 0 0,0 1 0 0 0,0 0-1 0 0,0 0 1 0 0,0-1 0 0 0,0 1 0 0 0,0 0-1 0 0,-1 0 1 0 0,1-1 0 0 0,0 1-1 0 0,-1 0 1 0 0,1 0 0 0 0,-1 0-1 0 0,1 0 1 0 0,-1-1 0 0 0,0 1-1 0 0,1 0 1 0 0,-3-1 0 0 0,-11-15 259 0 0,13 15-169 0 0,-2-6 29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6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19351 0 0,'0'0'1943'0'0,"2"0"-1783"0"0,2 0-21 0 0,0-1 0 0 0,0 0 0 0 0,1 0 0 0 0,-1 0 1 0 0,0 0-1 0 0,4-3 0 0 0,-3 2 76 0 0,-1 0 0 0 0,1 1 1 0 0,-1-1-1 0 0,1 1 1 0 0,0 0-1 0 0,6 0 0 0 0,-7 1-21 0 0,0-1 0 0 0,0 1-1 0 0,0-1 1 0 0,0 0 0 0 0,6-2-1 0 0,-7 2-154 0 0,0 0 1 0 0,0 0-1 0 0,0 0 0 0 0,0 1 0 0 0,0-1 0 0 0,0 1 0 0 0,0 0 1 0 0,0 0-1 0 0,0 0 0 0 0,0 0 0 0 0,5 1 0 0 0,19 4-1610 0 0,-9-4-3896 0 0,-6-1-2494 0 0</inkml:trace>
  <inkml:trace contextRef="#ctx0" brushRef="#br0" timeOffset="1">124 201 19319 0 0,'0'0'2120'0'0,"16"9"-2120"0"0,6-5 360 0 0,-2 2 56 0 0,1-6 0 0 0,1 0 8 0 0,-1 0-776 0 0,11-6-160 0 0,5 2-32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6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19351 0 0,'0'0'439'0'0,"-2"0"62"0"0,-1 0-386 0 0,1 1-1 0 0,-1-1 1 0 0,0 1-1 0 0,1-1 1 0 0,-1 1-1 0 0,1 0 1 0 0,-1 0-1 0 0,1 0 1 0 0,-1 0-1 0 0,1 1 1 0 0,0-1-1 0 0,-1 1 1 0 0,1-1-1 0 0,0 1 1 0 0,-2 2-1 0 0,3-3 31 0 0,-1 1 0 0 0,1-1 0 0 0,0 1 0 0 0,-1 0 0 0 0,1-1 0 0 0,0 1 0 0 0,0 0-1 0 0,0 0 1 0 0,0-1 0 0 0,0 1 0 0 0,1 0 0 0 0,-1 0 0 0 0,1 0 0 0 0,-1 0 0 0 0,1 0 0 0 0,0 0-1 0 0,-1 0 1 0 0,1 0 0 0 0,0 0 0 0 0,1 4 0 0 0,18 74 1623 0 0,-19-79-1761 0 0,10 32 215 0 0,2 0 0 0 0,23 50 0 0 0,-19-49-222 0 0,-12-24 0 0 0,0-1 0 0 0,8 11 0 0 0,-1 1-12 0 0,11 23 0 0 0,-13-25-164 0 0,-8-16-131 0 0,1 0 0 0 0,-1 1-1 0 0,1-1 1 0 0,0-1 0 0 0,0 1 0 0 0,0 0-1 0 0,1 0 1 0 0,-1-1 0 0 0,1 1-1 0 0,-1-1 1 0 0,1 0 0 0 0,4 3 0 0 0,8-3-1227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7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211 118 11520 0 0,'-1'-1'886'0'0,"-30"-20"3342"0"0,28 18-3594 0 0,-1 1-1 0 0,1 0 1 0 0,0 1 0 0 0,-1-1-1 0 0,1 1 1 0 0,0-1 0 0 0,-8-1-1 0 0,-12-5 1974 0 0,23 8-2486 0 0,-1-1 0 0 0,0 1 0 0 0,0 0 0 0 0,0 0 0 0 0,0 0 1 0 0,1 0-1 0 0,-1-1 0 0 0,0 1 0 0 0,0 0 0 0 0,0 1 0 0 0,0-1 0 0 0,0 0 0 0 0,1 0 1 0 0,-1 0-1 0 0,0 0 0 0 0,0 1 0 0 0,0-1 0 0 0,0 0 0 0 0,1 1 0 0 0,-2 0 0 0 0,-3 1 409 0 0,-24-1 1382 0 0,25 1-1603 0 0,-41 44-274 0 0,43-44-37 0 0,0 0 0 0 0,0 0 0 0 0,0 1 0 0 0,1-1 0 0 0,-1 1 0 0 0,1-1 0 0 0,-1 1 0 0 0,1 0 0 0 0,0 0 0 0 0,0-1 0 0 0,0 1 0 0 0,0 0 0 0 0,0 0 0 0 0,1 0 0 0 0,0 0 0 0 0,-1 0 0 0 0,1 0 0 0 0,0 0 0 0 0,0 0 0 0 0,1 0 0 0 0,-1 0 0 0 0,1 0 0 0 0,-1 0 0 0 0,1 0 0 0 0,0 0 0 0 0,0 0 0 0 0,2 2 0 0 0,-1 2-144 0 0,1-1 1 0 0,0-1-1 0 0,0 1 1 0 0,0 0-1 0 0,1-1 1 0 0,0 0-1 0 0,0 1 1 0 0,1-2-1 0 0,-1 1 0 0 0,1 0 1 0 0,10 6-1 0 0,14 7 64 0 0,62 28-1 0 0,-33-18 83 0 0,-13-6 0 0 0,-35-17 5 0 0,0 0-1 0 0,0 1 0 0 0,-1 0 1 0 0,0 1-1 0 0,14 11 1 0 0,-18-13-3 0 0,0 0 1 0 0,-1 0 0 0 0,1 1-1 0 0,-1-1 1 0 0,0 1 0 0 0,0 0-1 0 0,-1 0 1 0 0,1 1 0 0 0,3 12-1 0 0,2 1-80 0 0,-7-18 61 0 0,-1 0 0 0 0,0 0-1 0 0,0 0 1 0 0,-1 0 0 0 0,1 0 0 0 0,0 0-1 0 0,-1 0 1 0 0,1 1 0 0 0,-1-1 0 0 0,1 0-1 0 0,-1 3 1 0 0,0 0-123 0 0,0 1 0 0 0,0-1 0 0 0,-1 0 0 0 0,0 0 0 0 0,0 1 0 0 0,0-1 0 0 0,0 0 0 0 0,-1 0 0 0 0,0 0 0 0 0,0 0 0 0 0,-4 7 0 0 0,6-11 135 0 0,-1-1-1 0 0,0 1 0 0 0,1-1 1 0 0,-1 1-1 0 0,0-1 0 0 0,1 1 1 0 0,-1-1-1 0 0,0 0 0 0 0,0 1 1 0 0,1-1-1 0 0,-1 0 0 0 0,0 1 1 0 0,0-1-1 0 0,0 0 0 0 0,1 0 1 0 0,-1 0-1 0 0,0 0 0 0 0,0 0 1 0 0,0 0-1 0 0,0 0 0 0 0,1 0 1 0 0,-1 0-1 0 0,-2 0 0 0 0,-13-5-2 0 0,12 3 8 0 0,0 0 0 0 0,0-1 0 0 0,0 0 0 0 0,0 0 0 0 0,-4-4 0 0 0,-1-2 0 0 0,1 3 34 0 0,0-2 0 0 0,1 1 0 0 0,0-1 0 0 0,1 0 0 0 0,-1 0-1 0 0,2-1 1 0 0,-1 1 0 0 0,1-1 0 0 0,-7-18 0 0 0,8 19-21 0 0,0 0 0 0 0,1 0 0 0 0,0 0 0 0 0,1 0 0 0 0,0-1 0 0 0,0 1 0 0 0,1-1 0 0 0,0 1 0 0 0,0-1 0 0 0,1-16 0 0 0,1-9-222 0 0,-2 27 230 0 0,1 0-1 0 0,0 0 0 0 0,1-1 1 0 0,0 1-1 0 0,0 0 1 0 0,4-13-1 0 0,5-9 543 0 0,-4 10-228 0 0,1 1 0 0 0,18-33 0 0 0,11-16-321 0 0,-14 22 133 0 0,-18 39-63 0 0,1-1 0 0 0,0 1 0 0 0,1 0 0 0 0,-1 0 0 0 0,1 0 0 0 0,0 1 0 0 0,0 0-1 0 0,1 0 1 0 0,13-7 0 0 0,-12 15 157 0 0,4 4-122 0 0,-7-1-92 0 0,0 1-1 0 0,0-1 1 0 0,0 1-1 0 0,-1 0 0 0 0,0 1 1 0 0,0-1-1 0 0,-1 1 1 0 0,0-1-1 0 0,0 1 1 0 0,1 8-1 0 0,10 26 32 0 0,15 27-22 0 0,64 138-577 0 0,-82-186 336 0 0,1-1-1 0 0,1 0 1 0 0,2 0-1 0 0,-1-2 1 0 0,2 0-1 0 0,0-1 1 0 0,26 21-1 0 0,-37-34 120 0 0,1 0-1 0 0,-1-1 0 0 0,1 0 1 0 0,0 0-1 0 0,0 0 1 0 0,0-1-1 0 0,0 0 1 0 0,0 0-1 0 0,0 0 0 0 0,1-1 1 0 0,-1 0-1 0 0,0 0 1 0 0,14-1-1 0 0,-17 0 87 0 0,0 0-1 0 0,0-1 1 0 0,0 1 0 0 0,0-1-1 0 0,0 0 1 0 0,0 0 0 0 0,-1 0-1 0 0,1 0 1 0 0,0-1-1 0 0,0 1 1 0 0,-1-1 0 0 0,1 1-1 0 0,-1-1 1 0 0,1 0 0 0 0,-1 0-1 0 0,0 0 1 0 0,1 0-1 0 0,-1 0 1 0 0,0-1 0 0 0,-1 1-1 0 0,1-1 1 0 0,0 1 0 0 0,-1-1-1 0 0,1 0 1 0 0,-1 0-1 0 0,0 1 1 0 0,0-1 0 0 0,0 0-1 0 0,0 0 1 0 0,-1 0 0 0 0,1-5-1 0 0,1-4 173 0 0,-1 0 0 0 0,0-1-1 0 0,-1 1 1 0 0,0-1 0 0 0,-1 1-1 0 0,0 0 1 0 0,-7-24 0 0 0,-6-5 380 0 0,-2 0 1 0 0,-2 2-1 0 0,-38-63 1 0 0,47 86-509 0 0,-2 1 0 0 0,0 0 0 0 0,0 0 0 0 0,-1 1 0 0 0,-1 1 0 0 0,0 0 0 0 0,-1 1-1 0 0,-1 0 1 0 0,0 1 0 0 0,0 1 0 0 0,-1 0 0 0 0,0 1 0 0 0,-1 1 0 0 0,0 0 0 0 0,-29-8 0 0 0,40 15-85 0 0,-1-1 0 0 0,0 2 1 0 0,1-1-1 0 0,-1 1 0 0 0,0 0 1 0 0,1 0-1 0 0,-1 1 0 0 0,0 0 0 0 0,1 0 1 0 0,-1 0-1 0 0,1 1 0 0 0,-7 3 1 0 0,10-4-126 0 0,0 0 1 0 0,0 0-1 0 0,0 1 1 0 0,0-1-1 0 0,0 1 1 0 0,1 0-1 0 0,-1 0 1 0 0,1 0-1 0 0,-1 0 1 0 0,1 0-1 0 0,0 0 1 0 0,0 1-1 0 0,0-1 1 0 0,0 1-1 0 0,0 0 1 0 0,0-1-1 0 0,1 1 1 0 0,-1 0-1 0 0,1 0 1 0 0,0 0-1 0 0,0 0 1 0 0,0 0 0 0 0,0 0-1 0 0,1 1 1 0 0,-1-1-1 0 0,1 4 1 0 0,0 12-2809 0 0,4 0-5301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39:37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15664 0 0,'0'0'1206'0'0,"-2"0"-787"0"0,-12 2-16 0 0,13-2 156 0 0,-1 1-1 0 0,1 0 1 0 0,-1-1-1 0 0,1 1 1 0 0,-1 0-1 0 0,1 0 1 0 0,0 0 0 0 0,-3 2-1 0 0,-7 13 3805 0 0,5-4-5142 0 0,6-11 763 0 0,-1 0 1 0 0,1 0-1 0 0,0 0 0 0 0,0 0 0 0 0,0 0 1 0 0,-1 0-1 0 0,1 0 0 0 0,0 0 0 0 0,0 0 0 0 0,0 0 1 0 0,0 0-1 0 0,1 0 0 0 0,-1 0 0 0 0,0-1 1 0 0,0 1-1 0 0,1 0 0 0 0,-1 0 0 0 0,0 0 0 0 0,1 0 1 0 0,-1 0-1 0 0,1 0 0 0 0,-1 0 0 0 0,1 0 1 0 0,0-1-1 0 0,-1 1 0 0 0,1 0 0 0 0,0-1 0 0 0,1 2 1 0 0,6 8-12 0 0,-7-8 74 0 0,1-1-1 0 0,0 1 0 0 0,0-1 1 0 0,0 1-1 0 0,0-1 1 0 0,0 0-1 0 0,0 0 0 0 0,0 0 1 0 0,0 0-1 0 0,0 0 1 0 0,0 0-1 0 0,1-1 0 0 0,-1 1 1 0 0,4 0-1 0 0,10 3 49 0 0,-14-3-84 0 0,-1-1 0 0 0,0 0 0 0 0,1 0 0 0 0,-1 0 0 0 0,0 0 0 0 0,1 0 0 0 0,-1-1 1 0 0,0 1-1 0 0,1 0 0 0 0,1-2 0 0 0,2 1 111 0 0,-4 1-93 0 0,-1 0 1 0 0,1-1-1 0 0,0 1 1 0 0,-1-1-1 0 0,1 1 1 0 0,-1-1-1 0 0,1 1 1 0 0,0-1-1 0 0,-1 1 1 0 0,1-1-1 0 0,-1 1 0 0 0,0-1 1 0 0,1 0-1 0 0,-1 1 1 0 0,1-1-1 0 0,-1 0 1 0 0,0 1-1 0 0,1-1 1 0 0,-1 0-1 0 0,0 0 1 0 0,0 1-1 0 0,0-1 1 0 0,0-1-1 0 0,3-15 569 0 0,-3 16-559 0 0,-1-1-1 0 0,0 0 0 0 0,1 0 1 0 0,-1 0-1 0 0,0 0 1 0 0,0 1-1 0 0,0-1 0 0 0,0 0 1 0 0,-1 1-1 0 0,1-1 1 0 0,0 1-1 0 0,-1 0 0 0 0,1-1 1 0 0,-1 1-1 0 0,1 0 1 0 0,-1 0-1 0 0,0 0 0 0 0,1 0 1 0 0,-4-1-1 0 0,4 1-49 0 0,0 1-88 0 0,0-1 0 0 0,1 1 0 0 0,-1-1 0 0 0,0 1-1 0 0,0-1 1 0 0,1 1 0 0 0,-1 0 0 0 0,0 0 0 0 0,0-1 0 0 0,0 1 0 0 0,0 0 0 0 0,0 0 0 0 0,0 0 0 0 0,1 0 0 0 0,-1 0-1 0 0,0 0 1 0 0,0 0 0 0 0,0 0 0 0 0,0 0 0 0 0,0 1 0 0 0,0-1 0 0 0,1 0 0 0 0,-1 0 0 0 0,0 1 0 0 0,0-1 0 0 0,0 1-1 0 0,1-1 1 0 0,-1 1 0 0 0,-1 0 0 0 0,-9 8-1485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0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6448 0 0,'0'0'297'0'0,"-7"4"91"0"0,-5 12 11273 0 0,12-15-11551 0 0,0-1-1 0 0,0 1 1 0 0,0-1 0 0 0,0 0 0 0 0,0 1-1 0 0,0-1 1 0 0,0 0 0 0 0,1 1 0 0 0,-1-1-1 0 0,0 0 1 0 0,0 1 0 0 0,0-1 0 0 0,1 0-1 0 0,-1 1 1 0 0,0-1 0 0 0,0 0 0 0 0,1 0-1 0 0,-1 1 1 0 0,0-1 0 0 0,1 0 0 0 0,-1 0-1 0 0,0 0 1 0 0,1 1 0 0 0,-1-1 0 0 0,1 0-1 0 0,7 3 256 0 0,0-1-1 0 0,0 0 1 0 0,0-1-1 0 0,0 0 1 0 0,14 0-1 0 0,47-3 650 0 0,-11-1-615 0 0,98 10 823 0 0,1 0-76 0 0,-81-6-1146 0 0,62-2 0 0 0,-38 0-165 0 0,50-4-316 0 0,-76-4-1045 0 0,-27 1-4924 0 0,-14 1-1719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0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39 9216 0 0,'0'0'706'0'0,"-1"-2"-463"0"0,-15-31 13602 0 0,15 33-13660 0 0,1-1-1 0 0,-1 1 1 0 0,0 0-1 0 0,1-1 1 0 0,-1 1-1 0 0,0 0 1 0 0,1-1-1 0 0,-1 1 1 0 0,0 0-1 0 0,1 0 1 0 0,-1 0-1 0 0,0-1 1 0 0,1 1-1 0 0,-2 0 1 0 0,-5 6 410 0 0,6-5-552 0 0,0-1 0 0 0,0 1 0 0 0,0-1 0 0 0,0 1 0 0 0,0 0 0 0 0,1 0 0 0 0,-1 0 0 0 0,0-1 0 0 0,0 1 0 0 0,1 0 1 0 0,-1 0-1 0 0,1 0 0 0 0,-1 0 0 0 0,1 0 0 0 0,-1 0 0 0 0,1 0 0 0 0,0 0 0 0 0,-1 2 0 0 0,-2 20 132 0 0,1 1 0 0 0,0-1 0 0 0,2 1 0 0 0,5 45-1 0 0,1-37-187 0 0,0 1 0 0 0,21 60 0 0 0,-18-70-119 0 0,1-1 1 0 0,1 0-1 0 0,1 0 0 0 0,1-1 1 0 0,0-1-1 0 0,22 25 0 0 0,-29-38-92 0 0,0-1 0 0 0,0 1 0 0 0,1-1 1 0 0,0-1-1 0 0,0 1 0 0 0,1-1 0 0 0,0-1 0 0 0,10 6 0 0 0,-15-10-49 0 0,-1 0 1 0 0,1 1-1 0 0,-1-1 0 0 0,1-1 1 0 0,0 1-1 0 0,-1 0 1 0 0,1-1-1 0 0,-1 1 1 0 0,1-1-1 0 0,-1 0 1 0 0,1 1-1 0 0,-1-1 1 0 0,1-1-1 0 0,-1 1 1 0 0,0 0-1 0 0,0 0 1 0 0,3-3-1 0 0,5-5-1519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30.8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 89 2304 0 0,'-27'12'101'0'0,"26"-12"-97"0"0,1 0 0 0 0,0 1 0 0 0,-1-1 0 0 0,1 0 0 0 0,-1 0 0 0 0,1 0 0 0 0,0 1-1 0 0,-1-1 1 0 0,1 0 0 0 0,-1 0 0 0 0,1 1 0 0 0,0-1 0 0 0,-1 0 0 0 0,1 1 0 0 0,0-1 0 0 0,0 0 0 0 0,-1 1-1 0 0,1-1 1 0 0,0 1 0 0 0,0-1 0 0 0,-1 0 0 0 0,1 1 0 0 0,0-1 0 0 0,0 1 0 0 0,0 0 0 0 0,0 5 28 0 0,1-5 4 0 0,-1 0-1 0 0,0 1 1 0 0,0-1 0 0 0,0 0 0 0 0,0 0-1 0 0,0 0 1 0 0,0 0 0 0 0,0 0 0 0 0,0 0-1 0 0,-1 0 1 0 0,1 0 0 0 0,0 0 0 0 0,-1 0-1 0 0,1 0 1 0 0,-1 0 0 0 0,0 1 0 0 0,0-1 384 0 0,0 1-1 0 0,1-1 1 0 0,-1 0 0 0 0,0 0 0 0 0,1 0 0 0 0,-1 1 0 0 0,1-1 0 0 0,-1 0 0 0 0,1 1 0 0 0,0-1 0 0 0,-1 0 0 0 0,1 1 0 0 0,0-1 0 0 0,0 1 0 0 0,0-1 0 0 0,0 0 0 0 0,0 1 0 0 0,0-1-1 0 0,1 0 1 0 0,-1 1 0 0 0,0-1 0 0 0,1 1 0 0 0,0 1 0 0 0,2 8 1616 0 0,-3-9-1774 0 0,1-1 0 0 0,-1 1 1 0 0,0 0-1 0 0,0 0 0 0 0,0-1 0 0 0,0 1 0 0 0,-1 0 1 0 0,1-1-1 0 0,0 1 0 0 0,-1 0 0 0 0,1-1 1 0 0,-1 1-1 0 0,0 0 0 0 0,1-1 0 0 0,-1 1 0 0 0,0-1 1 0 0,0 1-1 0 0,0-1 0 0 0,-2 2 0 0 0,2-1-184 0 0,0-1 0 0 0,0 1 0 0 0,0-1 0 0 0,0 1 0 0 0,0 0 0 0 0,0-1 1 0 0,0 1-1 0 0,0 0 0 0 0,1 0 0 0 0,-1 0 0 0 0,1-1 0 0 0,-1 1 0 0 0,1 0 0 0 0,0 0 0 0 0,0 0 0 0 0,0 0 0 0 0,0 0 0 0 0,0 0 0 0 0,0 2 0 0 0,6 14 344 0 0,-4-13-285 0 0,0 0-1 0 0,0 1 0 0 0,-1-1 0 0 0,0 0 1 0 0,1 8-1 0 0,-1 1-100 0 0,0 0-1 0 0,1-1 1 0 0,1 1-1 0 0,0-1 1 0 0,6 17-1 0 0,-3-15-35 0 0,-1 1 0 0 0,-1 0 0 0 0,0 1 0 0 0,1 18 0 0 0,-5-29 0 0 0,1 1 0 0 0,0 0 0 0 0,0-1 0 0 0,0 1 0 0 0,1-1 0 0 0,0 0 0 0 0,0 0 0 0 0,1 1 0 0 0,0-1 0 0 0,0 0 0 0 0,0-1 0 0 0,6 9 0 0 0,-8-13 0 0 0,0 0 0 0 0,0 0 0 0 0,0 0 0 0 0,-1 0 0 0 0,1 0 0 0 0,0 1 0 0 0,-1-1 0 0 0,1 0 0 0 0,-1 0 0 0 0,1 0 0 0 0,-1 1 0 0 0,0-1-1 0 0,1 0 1 0 0,-1 1 0 0 0,0-1 0 0 0,0 0 0 0 0,0 1 0 0 0,0-1 0 0 0,0 0 0 0 0,0 1 0 0 0,0-1 0 0 0,-1 0 0 0 0,1 0 0 0 0,0 1 0 0 0,-1 0 0 0 0,-2 16 31 0 0,3-13 131 0 0,0-1 278 0 0,-7-3-372 0 0,5-1-83 0 0,1 0 0 0 0,-1 0 0 0 0,0-1 0 0 0,1 1 0 0 0,-1 0 0 0 0,1-1-1 0 0,-1 1 1 0 0,1-1 0 0 0,-1 0 0 0 0,1 1 0 0 0,-1-1 0 0 0,1 0 0 0 0,0 0 0 0 0,-1 0 0 0 0,1 0-1 0 0,0 0 1 0 0,0 0 0 0 0,0 0 0 0 0,0 0 0 0 0,0 0 0 0 0,0-1 0 0 0,0 1 0 0 0,0 0 0 0 0,0-1-1 0 0,-1-2 1 0 0,-12-16-125 0 0,10 17 211 0 0,1 1-1 0 0,0-2 1 0 0,0 1 0 0 0,0 0 0 0 0,1 0-1 0 0,-1-1 1 0 0,1 0 0 0 0,0 1 0 0 0,0-1-1 0 0,0 0 1 0 0,1 0 0 0 0,-1 0 0 0 0,1 0-1 0 0,0 0 1 0 0,0-1 0 0 0,0 1-1 0 0,0-8 1 0 0,0-18 243 0 0,-8-40 0 0 0,0-9-334 0 0,9 66 20 0 0,-1 3 0 0 0,1-1 0 0 0,-1 1 0 0 0,-4-17 0 0 0,2 19 1 0 0,2 4 2 0 0,-1 0-1 0 0,1 1 0 0 0,0-1 0 0 0,0 0 0 0 0,1 0 0 0 0,-1 1 0 0 0,1-1 0 0 0,0 0 1 0 0,0 0-1 0 0,0 0 0 0 0,2-7 0 0 0,5-8 77 0 0,-5 16-48 0 0,0-1 0 0 0,-1 0 0 0 0,1 0-1 0 0,-1 0 1 0 0,0 0 0 0 0,1-6 0 0 0,-1-19 182 0 0,-2 24-173 0 0,1-1-1 0 0,0 0 1 0 0,1 1-1 0 0,-1-1 0 0 0,1 0 1 0 0,0 1-1 0 0,0-1 1 0 0,1 1-1 0 0,0-1 0 0 0,0 1 1 0 0,4-9-1 0 0,-5 13-27 0 0,0 0 1 0 0,0-1-1 0 0,0 1 0 0 0,0-1 0 0 0,-1 1 0 0 0,1-1 1 0 0,0 1-1 0 0,-1-1 0 0 0,0 0 0 0 0,1 1 1 0 0,-1-1-1 0 0,0 0 0 0 0,0 1 0 0 0,0-1 0 0 0,0-2 1 0 0,0 2-1 0 0,0 1-6 0 0,0 1 0 0 0,0-1-1 0 0,1 0 1 0 0,-1 0 0 0 0,0 1-1 0 0,0-1 1 0 0,1 0 0 0 0,-1 1-1 0 0,0-1 1 0 0,1 0 0 0 0,-1 1-1 0 0,1-1 1 0 0,-1 0 0 0 0,1 1-1 0 0,-1-1 1 0 0,1 1 0 0 0,0-1-1 0 0,-1 1 1 0 0,1-1 0 0 0,1 0 0 0 0,13-6 47 0 0,-12 6-34 0 0,5-3 37 0 0,0 1 0 0 0,0 0 0 0 0,0 1 0 0 0,1-1 0 0 0,-1 2-1 0 0,1-1 1 0 0,-1 1 0 0 0,1 1 0 0 0,13 0 0 0 0,3 3 116 0 0,39 10 1 0 0,-62-12-161 0 0,-1 0 0 0 0,1 0 0 0 0,0 0 0 0 0,-1 0 0 0 0,1 1 0 0 0,-1-1 0 0 0,1 0 0 0 0,-1 1 0 0 0,0-1 0 0 0,1 1 0 0 0,-1 0 0 0 0,0-1 0 0 0,2 4 0 0 0,-2-2 1 0 0,9 19 89 0 0,-11-19-44 0 0,-4 9-30 0 0,4-10-22 0 0,1 0 0 0 0,-1 0 0 0 0,0 0 0 0 0,1-1 0 0 0,-1 1 0 0 0,0 0-1 0 0,0 0 1 0 0,-1-1 0 0 0,1 1 0 0 0,0-1 0 0 0,0 1 0 0 0,-1-1 0 0 0,1 1 0 0 0,-1-1 0 0 0,1 0 0 0 0,-3 1-1 0 0,-6 2 6 0 0,7-4-3 0 0,1 1-1 0 0,0 0 1 0 0,-1-1-1 0 0,1 1 1 0 0,0 0-1 0 0,0 0 0 0 0,-1 1 1 0 0,1-1-1 0 0,-3 3 1 0 0,1-1-2 0 0,0-1 1 0 0,1 0 0 0 0,-1 0-1 0 0,0 0 1 0 0,0-1-1 0 0,0 1 1 0 0,0-1-1 0 0,-7 2 1 0 0,1-2-16 0 0,0 1 0 0 0,-16 0 0 0 0,7 3-235 0 0,-15-4-76 0 0,32-1 2 0 0,-1-1-59 0 0,-25-4-599 0 0,26 5-454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0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4144 0 0,'0'0'319'0'0,"-2"2"359"0"0,-1 1 849 0 0,0 1-1 0 0,1 0 0 0 0,0 0 1 0 0,0 0-1 0 0,0 0 1 0 0,0 0-1 0 0,0 0 0 0 0,1 1 1 0 0,0-1-1 0 0,0 1 1 0 0,-1 6-1 0 0,-5 17-651 0 0,6-21-669 0 0,0-1 0 0 0,0 1 0 0 0,0-1 0 0 0,1 1 0 0 0,0 0 0 0 0,0-1 0 0 0,1 1 0 0 0,0-1 0 0 0,3 11 0 0 0,1 15 264 0 0,-3-12-323 0 0,1 0 1 0 0,1 0-1 0 0,1-1 0 0 0,12 33 0 0 0,2-16-147 0 0,-12-23 0 0 0,12 7 0 0 0,-7-7 0 0 0,-11-12 0 0 0,0 0 0 0 0,0 0 0 0 0,0 0 0 0 0,0 0 0 0 0,0 0 0 0 0,0 0 0 0 0,0 0 0 0 0,0 0 0 0 0,0-1 0 0 0,1 1 0 0 0,-1 0 0 0 0,0-1 0 0 0,1 1 0 0 0,-1-1 0 0 0,0 0 0 0 0,1 1 0 0 0,-1-1 0 0 0,0 0 0 0 0,1 0 0 0 0,1 0 0 0 0,8 2 0 0 0,-10-1-3 0 0,1-1-1 0 0,-1 0 1 0 0,1 1-1 0 0,-1-1 1 0 0,1 0-1 0 0,0 0 1 0 0,-1 1-1 0 0,1-1 1 0 0,-1-1-1 0 0,1 1 1 0 0,0 0-1 0 0,-1 0 1 0 0,1-1-1 0 0,-1 1 1 0 0,1 0-1 0 0,-1-1 1 0 0,3-1-1 0 0,3 0-13 0 0,-3 1-46 0 0,1-1-1 0 0,-1 1 0 0 0,1-1 1 0 0,-1 1-1 0 0,0-2 0 0 0,0 1 1 0 0,0 0-1 0 0,0-1 1 0 0,0 1-1 0 0,-1-1 0 0 0,1 0 1 0 0,4-6-1 0 0,16-11-397 0 0,-22 19 235 0 0,0 0 0 0 0,0-1 0 0 0,0 0 0 0 0,0 1 0 0 0,-1-1 0 0 0,1 0 0 0 0,0 0 0 0 0,-1 0 0 0 0,0 0 0 0 0,1 0 0 0 0,0-2 0 0 0,7-10-2198 0 0</inkml:trace>
  <inkml:trace contextRef="#ctx0" brushRef="#br0" timeOffset="1">217 142 4608 0 0,'-6'6'8640'0'0,"6"6"-921"0"0,0 0-3705 0 0,1-3-3547 0 0,1 0 0 0 0,0 0 0 0 0,4 16 0 0 0,13 49 201 0 0,-13-47-635 0 0,17 50 0 0 0,20 28-33 0 0,-41-101-1 0 0,0 1 0 0 0,0 0 1 0 0,1-1-1 0 0,3 5 0 0 0,0 0-284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1:49:11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11520 0 0,'0'0'528'0'0,"2"-1"-16"0"0,2-2-435 0 0,-1 1 0 0 0,1 0 0 0 0,0 0 0 0 0,0 0 0 0 0,-1 0 0 0 0,1 1 0 0 0,1 0 0 0 0,-1 0 0 0 0,6-1 1 0 0,-5 1 519 0 0,0 0 1 0 0,0 1-1 0 0,0-1 1 0 0,0 1-1 0 0,0 0 1 0 0,0 1 0 0 0,0-1-1 0 0,0 1 1 0 0,0 0-1 0 0,0 0 1 0 0,0 1 0 0 0,0 0-1 0 0,7 3 1 0 0,52 43 2942 0 0,-54-41-3217 0 0,0 2 0 0 0,0 0 0 0 0,-1 0 0 0 0,0 0 0 0 0,0 1 0 0 0,10 17 0 0 0,37 72 627 0 0,-35-53-731 0 0,-2 1 0 0 0,16 67-1 0 0,-16-48-131 0 0,-13-45-63 0 0,-1 0 0 0 0,-1 1 0 0 0,1 27 0 0 0,-2 65-517 0 0,-3-85 75 0 0,0-19-142 0 0,-1 0 1 0 0,0-1-1 0 0,0 1 0 0 0,-1 0 0 0 0,-3 13 0 0 0,-7 14-8545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54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 10136 0 0,'-1'-12'9273'0'0,"10"18"-5048"0"0,3 3-3770 0 0,0 0 0 0 0,22 23 0 0 0,-18-12-148 0 0,-2 1 1 0 0,0 1-1 0 0,15 32 0 0 0,-6-11-77 0 0,-10-16-128 0 0,-1 0-1 0 0,14 47 1 0 0,-2 37 14 0 0,-9-34-306 0 0,-10-40-1386 0 0,0-22-106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21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87 9672 0 0,'0'0'874'0'0,"1"-2"-718"0"0,8-26 1914 0 0,-8 20 726 0 0,-1 5-2092 0 0,-4 0-671 0 0,3-11 4845 0 0,1-15-454 0 0,-3 31-4306 0 0,-4 3-68 0 0,1 0 0 0 0,0 1-1 0 0,0-1 1 0 0,0 1 0 0 0,-6 10 0 0 0,-7 7-59 0 0,15-18 19 0 0,0 0 0 0 0,0 0 0 0 0,1 1-1 0 0,-4 6 1 0 0,3-4-1 0 0,0-1 0 0 0,-9 11 0 0 0,-33 51 83 0 0,3-5-41 0 0,35-54-32 0 0,-24 31-2 0 0,-41 72 0 0 0,59-88-17 0 0,5-12 0 0 0,2 1 0 0 0,-10 23 0 0 0,11-24-1 0 0,-4 3 21 0 0,10-16-19 0 0,0 0 0 0 0,0 0 1 0 0,0 0-1 0 0,0 0 0 0 0,0 0 1 0 0,0 0-1 0 0,0 0 0 0 0,0 0 0 0 0,0 0 1 0 0,0 0-1 0 0,1 0 0 0 0,-1 0 0 0 0,0 0 1 0 0,0 0-1 0 0,0 0 0 0 0,0 0 1 0 0,0 0-1 0 0,0 0 0 0 0,0 0 0 0 0,0 0 1 0 0,0 0-1 0 0,0 0 0 0 0,0 0 0 0 0,0 0 1 0 0,0 0-1 0 0,1 0 0 0 0,-1 0 1 0 0,0 0-1 0 0,0 0 0 0 0,0 0 0 0 0,0 0 1 0 0,0 0-1 0 0,0 0 0 0 0,0 0 1 0 0,0 0-1 0 0,0 0 0 0 0,0 0 0 0 0,0 0 1 0 0,0 0-1 0 0,0 1 0 0 0,0-1 0 0 0,0 0 1 0 0,0 0-1 0 0,0 0 0 0 0,0 0 1 0 0,0 0-1 0 0,0 0 0 0 0,0 0 0 0 0,0 0 1 0 0,0 0-1 0 0,0 0 0 0 0,0 0 0 0 0,0 0 1 0 0,0 0-1 0 0,0 0 0 0 0,0 1 1 0 0,0-1-1 0 0,0 0 0 0 0,0 0 0 0 0,0 0 1 0 0,0 0-1 0 0,0 0 0 0 0,0 0 0 0 0,0 0 1 0 0,0 0-1 0 0,0 0 0 0 0,0 0 1 0 0,0 0-1 0 0,0 0 0 0 0,6 2 50 0 0,1-1 1 0 0,0-1-1 0 0,0 1 0 0 0,-1-1 1 0 0,1-1-1 0 0,13-1 0 0 0,41-13 167 0 0,-57 13-209 0 0,0 1-5 0 0,1 1 1 0 0,-1-1-1 0 0,0 1 1 0 0,1 0-1 0 0,-1 0 1 0 0,0 1 0 0 0,1-1-1 0 0,-1 1 1 0 0,0 0-1 0 0,7 2 1 0 0,-5-2-1 0 0,1 1 0 0 0,-1-1 0 0 0,11 1 0 0 0,-8-2-4 0 0,0 1 0 0 0,0 1 0 0 0,10 2 0 0 0,-11-2 0 0 0,1 0 0 0 0,-1-1 0 0 0,11 1 0 0 0,14 3 3 0 0,-30-4-4 0 0,0-1-1 0 0,1 1 1 0 0,-1 0 0 0 0,0-1-1 0 0,1 1 1 0 0,-1-1 0 0 0,1 0-1 0 0,-1 0 1 0 0,1 0 0 0 0,-1-1-1 0 0,7-1 1 0 0,12-7-2895 0 0,-16 4 1296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21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5064 0 0,'0'0'389'0'0,"2"-1"-250"0"0,2-1 464 0 0,0 1 1 0 0,1 0-1 0 0,-1 0 1 0 0,0 0-1 0 0,0 0 1 0 0,1 1-1 0 0,-1 0 1 0 0,0-1-1 0 0,1 2 1 0 0,-1-1-1 0 0,1 0 1 0 0,-1 1-1 0 0,8 2 1 0 0,-9-2-156 0 0,0 1 0 0 0,0-1 1 0 0,0 0-1 0 0,-1 1 0 0 0,1 0 1 0 0,0 0-1 0 0,-1 0 0 0 0,1 0 1 0 0,-1 0-1 0 0,4 5 0 0 0,-4-4-388 0 0,0 0-1 0 0,0 0 1 0 0,0 0-1 0 0,0 1 1 0 0,0-1-1 0 0,0 5 1 0 0,6 14 287 0 0,-2 1 0 0 0,0-1-1 0 0,-2 2 1 0 0,0-1 0 0 0,0 38 0 0 0,-4 201-1030 0 0,3-236-417 0 0,0-9-4434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22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0 199 7368 0 0,'1'2'3984'0'0,"0"-2"-3862"0"0,4 9 845 0 0,1 1-1 0 0,-1-1 0 0 0,0 1 0 0 0,-1 0 0 0 0,6 20 0 0 0,-8-20-622 0 0,1 6 328 0 0,-1 0 0 0 0,1 23 0 0 0,3 28 276 0 0,-6-59-884 0 0,0-5-34 0 0,0 1-1 0 0,0-1 1 0 0,0 1-1 0 0,0-1 1 0 0,1 0 0 0 0,-1 1-1 0 0,1-1 1 0 0,0 0 0 0 0,1 5-1 0 0,-1-7 287 0 0,-1-11-252 0 0,4-61 0 0 0,-3 64-64 0 0,-1 0 0 0 0,1 0 0 0 0,3-10 0 0 0,-2 10 0 0 0,-1 0 0 0 0,0 1 0 0 0,1-11 0 0 0,-2-2 0 0 0,0-1 0 0 0,2 1 0 0 0,0 0 0 0 0,9-36 0 0 0,-5 34 2 0 0,0 1 1 0 0,2-1-1 0 0,0 1 0 0 0,18-30 0 0 0,-23 44 119 0 0,1 1 0 0 0,0-1 1 0 0,1 1-1 0 0,-1 0 0 0 0,1 0 0 0 0,0 1 0 0 0,0-1 0 0 0,11-7 1 0 0,-14 11 512 0 0,0 4-324 0 0,-1-2-290 0 0,6 8 147 0 0,0 0 0 0 0,-1 1 0 0 0,0-1-1 0 0,0 1 1 0 0,-1 1 0 0 0,-1-1 0 0 0,5 14-1 0 0,0 9 52 0 0,-2 0-1 0 0,5 51 0 0 0,-2-3-205 0 0,-5-51-11 0 0,-3-19-6 0 0,0-1 0 0 0,0 16 1 0 0,-2 64-2559 0 0,0-89 2295 0 0,0 0 0 0 0,0-1-1 0 0,0 1 1 0 0,0 0 0 0 0,-1 0-1 0 0,1 0 1 0 0,0 0 0 0 0,0-1-1 0 0,-1 1 1 0 0,1 0-1 0 0,0 0 1 0 0,-1-1 0 0 0,1 1-1 0 0,-2 1 1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23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1 278 10592 0 0,'0'0'2802'0'0,"2"0"-1891"0"0,23 0 1985 0 0,-14-7-915 0 0,25-7 69 0 0,-8 4-620 0 0,-17 6-764 0 0,0 1 1 0 0,20-5-1 0 0,6-1 232 0 0,70-29-4464 0 0,-92 33 1732 0 0</inkml:trace>
  <inkml:trace contextRef="#ctx0" brushRef="#br0" timeOffset="1">534 66 9672 0 0,'0'0'11750'0'0,"-2"2"-11079"0"0,-1 1-550 0 0,0-1 1 0 0,1 2 0 0 0,0-1 0 0 0,0 0-1 0 0,0 0 1 0 0,0 1 0 0 0,0-1 0 0 0,0 1-1 0 0,1-1 1 0 0,0 1 0 0 0,-1 5 0 0 0,-8 44 339 0 0,9-49-445 0 0,0 8 25 0 0,0 1 0 0 0,1-1 0 0 0,0 1-1 0 0,4 21 1 0 0,15 48 115 0 0,-17-76-151 0 0,0 1 0 0 0,1-1 0 0 0,0 0 0 0 0,1 0 0 0 0,-1 0 0 0 0,1 0 0 0 0,0 0 0 0 0,0-1 0 0 0,1 0-1 0 0,0 0 1 0 0,0 0 0 0 0,7 6 0 0 0,-8-9-5 0 0,0 0-1 0 0,1 0 1 0 0,-1 0-1 0 0,0 0 1 0 0,1 0-1 0 0,-1-1 1 0 0,1 0-1 0 0,-1 0 1 0 0,1 0-1 0 0,7 0 1 0 0,-9-1 4 0 0,0 0-1 0 0,-1-1 1 0 0,1 0 0 0 0,0 1 0 0 0,-1-1 0 0 0,1 0-1 0 0,0 0 1 0 0,-1-1 0 0 0,1 1 0 0 0,-1 0 0 0 0,0-1-1 0 0,1 1 1 0 0,-1-1 0 0 0,0 0 0 0 0,0 0 0 0 0,0 0-1 0 0,0 0 1 0 0,2-3 0 0 0,5-6 46 0 0,-1 2 3 0 0,0 0 1 0 0,-1-1-1 0 0,0 0 1 0 0,0 0 0 0 0,-1-1-1 0 0,-1 0 1 0 0,5-12 0 0 0,-4 6 64 0 0,-2 8-22 0 0,-1-1 0 0 0,0 0 0 0 0,-1 0 0 0 0,0 0 0 0 0,1-18 0 0 0,-3 13 6 0 0,0 5 10 0 0,0 0 1 0 0,0-1-1 0 0,-1 1 0 0 0,-4-19 0 0 0,0 13-11 0 0,4 11-62 0 0,0 0 0 0 0,0 0 1 0 0,-1 1-1 0 0,0-1 0 0 0,0 0 1 0 0,-5-8-1 0 0,0 4 11 0 0,6 6-42 0 0,-1 1 0 0 0,1-1 0 0 0,-1 1 0 0 0,0 0 0 0 0,1-1 0 0 0,-1 1-1 0 0,0 0 1 0 0,0 0 0 0 0,-1 0 0 0 0,1 1 0 0 0,0-1 0 0 0,-1 0 0 0 0,-3-1 0 0 0,2 1 2 0 0,-9-3 9 0 0,0 0 0 0 0,-24-6 0 0 0,33 10-89 0 0,-1 1 0 0 0,1-1 0 0 0,0 1 0 0 0,0 0 0 0 0,-1 0 0 0 0,1 0 1 0 0,0 1-1 0 0,-1 0 0 0 0,1 0 0 0 0,0 0 0 0 0,0 0 0 0 0,0 0 0 0 0,-5 3 0 0 0,-31 20-2949 0 0,33-19 1284 0 0,0 0-1 0 0,1 1 1 0 0,-7 7-1 0 0,10-10-254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23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12408 0 0,'0'0'1125'0'0,"1"1"-928"0"0,13 6 1916 0 0,25 10 0 0 0,-23-11-390 0 0,-1 1 1 0 0,17 9-1 0 0,-13-4-987 0 0,-1 0 1 0 0,29 25-1 0 0,-19-14-522 0 0,-16-14-217 0 0,18 19 0 0 0,-19-18 3 0 0,-9-9 0 0 0,0 0 0 0 0,0 1 0 0 0,-1-1 0 0 0,1 1 0 0 0,-1-1 0 0 0,1 1 0 0 0,1 2 0 0 0,-1-1 5 0 0,1 1 0 0 0,0-1 0 0 0,0 0 0 0 0,1 0 1 0 0,-1 0-1 0 0,1 0 0 0 0,0-1 0 0 0,5 4 0 0 0,9 3-2669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24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9672 0 0,'0'0'9506'0'0,"1"3"-8573"0"0,18 66 1178 0 0,-13-48-1841 0 0,-1 0-1 0 0,-1 0 1 0 0,3 36-1 0 0,4 21 5 0 0,-4-32-159 0 0,-4-28-140 0 0,8 36 0 0 0,-9-49-249 0 0,-1 0 0 0 0,0 0 0 0 0,0 1 0 0 0,0 9 0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24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14688 0 0,'0'0'1120'0'0,"2"-1"-767"0"0,1-2-267 0 0,0 0 0 0 0,0 0 1 0 0,0 0-1 0 0,1 1 0 0 0,-1-1 1 0 0,1 1-1 0 0,0 0 0 0 0,-1 0 0 0 0,1 1 1 0 0,0-1-1 0 0,0 1 0 0 0,0-1 1 0 0,1 1-1 0 0,-1 1 0 0 0,0-1 1 0 0,0 0-1 0 0,5 1 0 0 0,6 0 567 0 0,8 0 272 0 0,1 0 1 0 0,-1 2 0 0 0,36 6 0 0 0,-25 0-226 0 0,-15-5-264 0 0,-1 2-1 0 0,0 0 0 0 0,28 12 0 0 0,-20-7-86 0 0,-18-7-284 0 0,0 0-1 0 0,-1 0 1 0 0,1 1 0 0 0,10 6-1 0 0,-12-5-36 0 0,0-1 0 0 0,0 1 1 0 0,-1 0-1 0 0,0 0 0 0 0,0 1 0 0 0,0 0 0 0 0,-1 0 0 0 0,7 11 0 0 0,-9-13-18 0 0,0 0 1 0 0,0 0-1 0 0,-1 0 0 0 0,1 0 1 0 0,-1 1-1 0 0,0-1 0 0 0,0 0 1 0 0,-1 1-1 0 0,1-1 0 0 0,-1 0 0 0 0,0 1 1 0 0,0-1-1 0 0,-1 1 0 0 0,1-1 1 0 0,-1 1-1 0 0,-1 3 0 0 0,0 0 4 0 0,-1-1 0 0 0,1 0 0 0 0,-1 0-1 0 0,-1 0 1 0 0,1 0 0 0 0,-1-1 0 0 0,0 1-1 0 0,-9 9 1 0 0,-5 8-21 0 0,14-18-5 0 0,0 0 0 0 0,-1 0-1 0 0,0-1 1 0 0,0 1 0 0 0,-1-1 0 0 0,-10 8 0 0 0,-3-2-144 0 0,0-2-1 0 0,-22 8 0 0 0,19-7-166 0 0,16-8 36 0 0,1 0 0 0 0,-1-1 0 0 0,1 1-1 0 0,-1-1 1 0 0,0 0 0 0 0,1 0 0 0 0,-1 0 0 0 0,0-1 0 0 0,0 0 0 0 0,1 0-1 0 0,-1-1 1 0 0,0 0 0 0 0,0 0 0 0 0,1 0 0 0 0,-1 0 0 0 0,-8-5 0 0 0</inkml:trace>
  <inkml:trace contextRef="#ctx0" brushRef="#br0" timeOffset="1">571 142 15144 0 0,'2'-1'340'0'0,"22"-8"521"0"0,-13 6-746 0 0,-1-1 1 0 0,1 0 0 0 0,11-8-1 0 0,1 0 1826 0 0,30-14 0 0 0,-23 12-799 0 0,-12 5-944 0 0,1 1-1 0 0,-1 1 0 0 0,1 0 1 0 0,0 2-1 0 0,26-5 0 0 0,-40 9-233 0 0,-2 1 0 0 0,1-1 0 0 0,0 0 0 0 0,0 0 0 0 0,0 0 0 0 0,0 0 0 0 0,4-3 0 0 0,-6 3-282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31.3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38 12784 0 0,'-5'14'1157'0'0,"15"-4"-930"0"0,-5-4-260 0 0,0 0 562 0 0,-1-1 0 0 0,1 1 0 0 0,-1 0 1 0 0,0 0-1 0 0,-1 0 0 0 0,5 10 0 0 0,-1 5 674 0 0,-2-6-426 0 0,1 0 1 0 0,8 14-1 0 0,-10-21-629 0 0,1-1-1 0 0,-1 1 1 0 0,0 0-1 0 0,-1 1 1 0 0,0-1-1 0 0,0 1 1 0 0,-1-1-1 0 0,1 10 1 0 0,2 6 122 0 0,9 23-1 0 0,3 16 24 0 0,-15-49-218 0 0,-1-1 1 0 0,0 16-1 0 0,0 0 27 0 0,0-22-72 0 0,0-1-1 0 0,-1 1 1 0 0,0-1 0 0 0,0 1-1 0 0,-1-1 1 0 0,0 1-1 0 0,0-1 1 0 0,0 0 0 0 0,-1 1-1 0 0,0-1 1 0 0,0 0 0 0 0,-4 7-1 0 0,5-12 43 0 0,-1-1 10 0 0,-20 0 180 0 0,22 0-249 0 0,-1 0-1 0 0,1 0 0 0 0,-1-1 0 0 0,1 1 1 0 0,-1 0-1 0 0,1-1 0 0 0,0 1 1 0 0,-1-1-1 0 0,1 1 0 0 0,0 0 0 0 0,-1-1 1 0 0,1 1-1 0 0,0-1 0 0 0,-1 1 0 0 0,1-1 1 0 0,0 1-1 0 0,0-1 0 0 0,-1 1 1 0 0,1-2-1 0 0,-1 0 28 0 0,-3-5 14 0 0,0-1 1 0 0,1 1 0 0 0,-1-1-1 0 0,2 0 1 0 0,-1 0 0 0 0,1 0-1 0 0,0 0 1 0 0,-1-13 0 0 0,3 6 8 0 0,1 7-15 0 0,-1-1 0 0 0,-1 1-1 0 0,-1-15 1 0 0,-3 6 17 0 0,3 12-41 0 0,1 0-1 0 0,-1 0 1 0 0,1 0-1 0 0,0 0 1 0 0,1 0-1 0 0,-1 0 1 0 0,1-8 0 0 0,4-14 69 0 0,-3 17-52 0 0,0 1 0 0 0,0-1-1 0 0,0 1 1 0 0,-1-1 0 0 0,-3-14 0 0 0,1 12 9 0 0,-1 1 0 0 0,1-1 0 0 0,1 0 0 0 0,0 0 0 0 0,1 1 0 0 0,0-1 0 0 0,4-21 0 0 0,-2 17 15 0 0,-1 12-44 0 0,-1-1 1 0 0,1 1-1 0 0,0 0 1 0 0,0 0-1 0 0,0 0 1 0 0,1 0 0 0 0,-1 0-1 0 0,1 0 1 0 0,3-4-1 0 0,9-8 59 0 0,-11 13-53 0 0,0 0 1 0 0,0 0-1 0 0,-1-1 1 0 0,1 1-1 0 0,-1-1 1 0 0,4-7-1 0 0,-5 9-10 0 0,1-1 0 0 0,-1 1 0 0 0,1-1 0 0 0,0 1 0 0 0,0-1 0 0 0,0 1 0 0 0,0 0 0 0 0,0 0 0 0 0,1 0 0 0 0,-1 0 0 0 0,1 1 0 0 0,-1-1 0 0 0,1 1 0 0 0,-1-1 0 0 0,4 0 0 0 0,2-1 39 0 0,-1 0 0 0 0,1 1 0 0 0,0-1 0 0 0,11 0 0 0 0,-13 3-22 0 0,0-1 1 0 0,0 1-1 0 0,1 1 0 0 0,7 0 0 0 0,5 1 59 0 0,-18-2-86 0 0,0 0 0 0 0,0 0 0 0 0,-1 0 0 0 0,1 1 1 0 0,0-1-1 0 0,-1 0 0 0 0,1 0 0 0 0,0 0 0 0 0,-1 1 0 0 0,1-1 0 0 0,-1 0 0 0 0,1 0 0 0 0,0 1 0 0 0,-1-1 0 0 0,1 1 1 0 0,-1-1-1 0 0,1 0 0 0 0,-1 1 0 0 0,1 0 0 0 0,3 3 12 0 0,1-2-6 0 0,11 3 22 0 0,-4-3 12 0 0,-11-1-43 0 0,-1-1-1 0 0,1 0 1 0 0,-1 1-1 0 0,1-1 1 0 0,-1 1-1 0 0,1-1 1 0 0,-1 1-1 0 0,0-1 1 0 0,1 1-1 0 0,-1-1 1 0 0,0 1-1 0 0,1-1 1 0 0,-1 1-1 0 0,0-1 1 0 0,1 1-1 0 0,-1 0 1 0 0,0-1-1 0 0,0 1 1 0 0,0-1-1 0 0,0 1 1 0 0,0 0-1 0 0,0 0 1 0 0,1 0 6 0 0,0 2-1 0 0,0-1-1 0 0,0 0 1 0 0,0 1 0 0 0,0 0 0 0 0,-1-1-1 0 0,1 1 1 0 0,-1 0 0 0 0,1 4 0 0 0,-1-6-6 0 0,-1 1-1 0 0,1-1 1 0 0,-1 0 0 0 0,1 0 0 0 0,-1 0 0 0 0,1 1 0 0 0,-1-1 0 0 0,0 0-1 0 0,0 0 1 0 0,0 0 0 0 0,1 0 0 0 0,-1 0 0 0 0,0-1 0 0 0,0 1 0 0 0,0 0 0 0 0,-1 0-1 0 0,1 0 1 0 0,-2 0 0 0 0,-8 9 77 0 0,6-4-53 0 0,2-2-17 0 0,1-1 0 0 0,-1 0 0 0 0,0 1 0 0 0,0-1-1 0 0,0-1 1 0 0,-6 5 0 0 0,4-4-10 0 0,1 0 0 0 0,-1 0 0 0 0,1-1 0 0 0,-1 0 0 0 0,0 0 0 0 0,0 0 0 0 0,0-1 0 0 0,0 0 0 0 0,-6 2 0 0 0,7-3-29 0 0,0 1-466 0 0,0 0 0 0 0,0-1-1 0 0,0 1 1 0 0,0-1 0 0 0,0 0 0 0 0,0 0 0 0 0,0 0 0 0 0,1-1 0 0 0,-1 1-1 0 0,-5-2 1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24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0 336 7832 0 0,'1'0'27'0'0,"-1"0"0"0"0,0 1 0 0 0,0-1 0 0 0,1 0 0 0 0,-1 0 0 0 0,0 0 0 0 0,0 0 0 0 0,1 0 0 0 0,-1 0 0 0 0,0 1 0 0 0,0-1-1 0 0,0 0 1 0 0,1 0 0 0 0,-1 0 0 0 0,0 0 0 0 0,0 1 0 0 0,0-1 0 0 0,0 0 0 0 0,1 0 0 0 0,-1 0 0 0 0,0 1 0 0 0,0-1 0 0 0,0 0 0 0 0,0 0 0 0 0,0 1 0 0 0,0-1 0 0 0,0 0 0 0 0,0 0 0 0 0,0 1 0 0 0,3 12 6968 0 0,1-10-5963 0 0,0-1-383 0 0,0 1 0 0 0,1-1 0 0 0,-1 0 0 0 0,0 0 0 0 0,1 0-1 0 0,-1 0 1 0 0,1-1 0 0 0,-1 0 0 0 0,7 1 0 0 0,61 4 1145 0 0,-60-5-1671 0 0,1-1 0 0 0,0 0 0 0 0,-1-1 0 0 0,19-3 0 0 0,4-1-240 0 0,-11 4-732 0 0,13-1-652 0 0,-13-6-4987 0 0,-7-1-683 0 0</inkml:trace>
  <inkml:trace contextRef="#ctx0" brushRef="#br0" timeOffset="1">569 0 5984 0 0,'0'0'541'0'0,"0"2"78"0"0,1 11 2892 0 0,0 0 1 0 0,1 0 0 0 0,4 13-1 0 0,-2-13-2484 0 0,-1 1-1 0 0,-1-1 1 0 0,0 17 0 0 0,0-13-844 0 0,0-1 1 0 0,0 1 0 0 0,2-1 0 0 0,8 26 0 0 0,-12-41-187 0 0,1 2-13 0 0,1 3-45 0 0,-1 0 0 0 0,1 0 0 0 0,1 0 0 0 0,-1 0 0 0 0,1 0-1 0 0,0-1 1 0 0,0 1 0 0 0,5 5 0 0 0,5 4 42 0 0,-12-12-132 0 0,0-1 0 0 0,1 0 0 0 0,0 0 0 0 0,-1 0 0 0 0,1 0 0 0 0,0 0 0 0 0,0 0 0 0 0,0 0 0 0 0,1-1 0 0 0,-1 1 0 0 0,0-1 0 0 0,1 1 0 0 0,-1-1 0 0 0,1 0 0 0 0,-1 0 0 0 0,1 0 0 0 0,-1 0 0 0 0,6 0 0 0 0,8-1-1441 0 0,0-3-8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25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36 19319 0 0,'0'0'940'0'0,"-5"-5"223"0"0,1 2-973 0 0,-1-1 1 0 0,1 1-1 0 0,-1 0 0 0 0,0 1 1 0 0,0-1-1 0 0,0 1 0 0 0,0 0 1 0 0,0 0-1 0 0,0 0 0 0 0,0 1 0 0 0,-1 0 1 0 0,1 0-1 0 0,-1 0 0 0 0,1 1 1 0 0,-1 0-1 0 0,1 0 0 0 0,-1 0 1 0 0,1 0-1 0 0,-1 1 0 0 0,1 0 1 0 0,0 0-1 0 0,-8 3 0 0 0,3 0-132 0 0,7-4-69 0 0,1 1 1 0 0,0 0 0 0 0,0 0 0 0 0,-1 0 0 0 0,1 0 0 0 0,0 0-1 0 0,0 0 1 0 0,-3 3 0 0 0,2-1-9 0 0,0 1 0 0 0,0 0 0 0 0,0 0 0 0 0,1 0-1 0 0,-1 0 1 0 0,-1 6 0 0 0,3-8 19 0 0,0 0 0 0 0,0 0 0 0 0,1 0 0 0 0,-1 0 0 0 0,1 0 0 0 0,-1 0 0 0 0,1 0 0 0 0,0 0 0 0 0,0 0 0 0 0,0 0 0 0 0,0 0 0 0 0,0 0 0 0 0,1 0 0 0 0,0 4 0 0 0,0-2 0 0 0,1 0 0 0 0,0 1 0 0 0,0-1 0 0 0,0 0 0 0 0,0 0 0 0 0,4 5 0 0 0,2 0 0 0 0,0 0 0 0 0,0 0 0 0 0,1-1 0 0 0,13 10 0 0 0,20 11 0 0 0,-24-17 0 0 0,-1 0 0 0 0,19 17 0 0 0,-32-24 11 0 0,12 9 511 0 0,23 29 0 0 0,-35-38-437 0 0,-1 0-1 0 0,1 1 1 0 0,-1-1-1 0 0,0 1 1 0 0,0 0-1 0 0,-1 0 0 0 0,0 0 1 0 0,0 0-1 0 0,0 0 1 0 0,1 9-1 0 0,-3-13-84 0 0,1 4 0 0 0,0-1 0 0 0,0 1 0 0 0,-1-1 0 0 0,1 0 0 0 0,-2 1 0 0 0,1-1 0 0 0,0 1 0 0 0,-1-1 0 0 0,0 0 0 0 0,0 1 0 0 0,-1-1 0 0 0,-3 7 0 0 0,-2 6 0 0 0,5-14 0 0 0,0 0 0 0 0,0 0 0 0 0,0 0 0 0 0,0-1 0 0 0,0 1 0 0 0,-1-1 0 0 0,-3 5 0 0 0,2-3-104 0 0,0-1 0 0 0,-1 1 0 0 0,0-1 0 0 0,0 0 0 0 0,0-1 0 0 0,0 1 0 0 0,-1-1 0 0 0,1 0 0 0 0,-1 0 0 0 0,0-1 0 0 0,0 1 0 0 0,0-1 0 0 0,0-1 0 0 0,0 1 0 0 0,0-1 0 0 0,-1 0 0 0 0,1 0 0 0 0,-11-1 0 0 0,12 0 95 0 0,2 0 9 0 0,1 1-1 0 0,-1-1 1 0 0,1 0-1 0 0,-1 0 1 0 0,1-1-1 0 0,-1 1 1 0 0,1 0 0 0 0,-1-1-1 0 0,1 0 1 0 0,-1 0-1 0 0,1 1 1 0 0,0-1-1 0 0,-1 0 1 0 0,1-1 0 0 0,-3-1-1 0 0,5 3 1 0 0,-7-6 0 0 0,1 0 0 0 0,-9-12 0 0 0,13 16 0 0 0,0 0 0 0 0,1-1 0 0 0,-1 1 0 0 0,1-1 0 0 0,0 1 0 0 0,0-1 0 0 0,0 0 0 0 0,0 0 0 0 0,0 1 0 0 0,1-1 0 0 0,-1 0 0 0 0,0-5 0 0 0,1 1 0 0 0,1-1 0 0 0,-1 1 0 0 0,1 0 0 0 0,0-1 0 0 0,1 1 0 0 0,0 0 0 0 0,0 0 0 0 0,0 0 0 0 0,1 0 0 0 0,0 0 0 0 0,1 1 0 0 0,-1-1 0 0 0,1 1 0 0 0,0 0 0 0 0,1 0 0 0 0,6-6 0 0 0,23-22 556 0 0,3 3 0 0 0,0 1-1 0 0,63-38 1 0 0,-16 8-492 0 0,6 3 1042 0 0,-89 56-482 0 0,0 3-456 0 0,1 2-144 0 0,0-1 1 0 0,-1 1-1 0 0,1 0 0 0 0,-1 0 0 0 0,0 0 0 0 0,0 0 0 0 0,-1 0 0 0 0,1 0 0 0 0,-1 0 0 0 0,0 0 0 0 0,0 0 0 0 0,0 5 0 0 0,-3 8-171 0 0,-6 27 0 0 0,4-19 103 0 0,1-9 34 0 0,-16 101-71 0 0,18-101 73 0 0,1 0 1 0 0,1 0-1 0 0,1 0 1 0 0,0 1 0 0 0,5 22-1 0 0,-2-30 5 0 0,-1 0 0 0 0,1 1 0 0 0,1-2 0 0 0,0 1 0 0 0,8 12-1 0 0,-12-20 2 0 0,2 2-24 0 0,0-1 1 0 0,0 1 0 0 0,1-1 0 0 0,-1 1-1 0 0,0-1 1 0 0,1 0 0 0 0,0 0 0 0 0,-1-1-1 0 0,1 1 1 0 0,5 1 0 0 0,-5-2-3 0 0,0 0 27 0 0,-1 0-1 0 0,1 0 1 0 0,-1-1-1 0 0,1 0 1 0 0,-1 0-1 0 0,1 0 1 0 0,-1 0-1 0 0,1 0 1 0 0,-1-1-1 0 0,1 1 0 0 0,-1-1 1 0 0,1 0-1 0 0,3-1 1 0 0,3-2 2 0 0,-1 0 0 0 0,0 0 0 0 0,11-8 0 0 0,-4 2 22 0 0,0-1 0 0 0,-1-1 0 0 0,-1 0 0 0 0,0-1 0 0 0,-1-1 0 0 0,21-27 0 0 0,-24 25 105 0 0,-1 0 0 0 0,-1-1 0 0 0,0 0 0 0 0,-1 0-1 0 0,-1-1 1 0 0,6-23 0 0 0,-10 27-81 0 0,-1 1 1 0 0,0-21-1 0 0,1-10 22 0 0,-1 40-65 0 0,0-1 1 0 0,-1 0-1 0 0,1 0 1 0 0,-1 0-1 0 0,-1 1 0 0 0,1-1 1 0 0,-1 0-1 0 0,1 0 1 0 0,-2 0-1 0 0,1 1 1 0 0,0-1-1 0 0,-1 1 1 0 0,0-1-1 0 0,0 1 0 0 0,0-1 1 0 0,0 1-1 0 0,-1 0 1 0 0,0 0-1 0 0,0 0 1 0 0,-3-3-1 0 0,-3-4-2 0 0,6 7-5 0 0,-1 0 1 0 0,1 0-1 0 0,0 1 0 0 0,-1 0 0 0 0,0-1 1 0 0,0 1-1 0 0,0 0 0 0 0,0 1 0 0 0,-7-4 1 0 0,6 3-93 0 0,0 1 0 0 0,0-1 0 0 0,0 2 1 0 0,0-1-1 0 0,-1 0 0 0 0,1 1 0 0 0,0 0 1 0 0,-1 0-1 0 0,1 1 0 0 0,-1-1 0 0 0,1 1 1 0 0,-11 2-1 0 0,10-1-358 0 0,-1 1 0 0 0,1 0 0 0 0,0 0 0 0 0,0 0 1 0 0,0 1-1 0 0,0 0 0 0 0,0 1 0 0 0,1-1 0 0 0,-1 1 1 0 0,1 0-1 0 0,0 0 0 0 0,0 1 0 0 0,1-1 0 0 0,-1 1 0 0 0,-3 6 1 0 0,-15 19-1814 0 0,10-2-6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26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21191 0 0,'0'0'1027'0'0,"3"0"-448"0"0,20-8 92 0 0,-16 5-661 0 0,0 1 0 0 0,0-1 1 0 0,1 2-1 0 0,7-2 0 0 0,43-4 1186 0 0,-31 4-316 0 0,-22 2-767 0 0,0 0 0 0 0,0 1-1 0 0,0-1 1 0 0,11 2 0 0 0,15 2-843 0 0,1-1 0 0 0,0-1-1 0 0,32-3 1 0 0,-32-3-7676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26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57 20879 0 0,'0'0'472'0'0,"-1"-1"68"0"0,-1-4-202 0 0,0 1-1 0 0,-1 0 0 0 0,0-1 1 0 0,0 1-1 0 0,0 0 0 0 0,0 1 1 0 0,0-1-1 0 0,-1 1 0 0 0,-7-7 1 0 0,8 9-252 0 0,1 0 0 0 0,-1-1 0 0 0,1 1 0 0 0,-1 0 0 0 0,0 1 0 0 0,1-1 0 0 0,-1 0 0 0 0,0 1 0 0 0,0-1 1 0 0,0 1-1 0 0,1 0 0 0 0,-1 0 0 0 0,0 0 0 0 0,0 0 0 0 0,-3 1 0 0 0,1 0-44 0 0,-1 1-1 0 0,1 0 1 0 0,0-1-1 0 0,0 2 1 0 0,0-1-1 0 0,1 0 1 0 0,-9 7-1 0 0,7-5-50 0 0,0 0 0 0 0,0 1-1 0 0,1 0 1 0 0,0 0 0 0 0,0 1 0 0 0,0-1-1 0 0,1 1 1 0 0,0 0 0 0 0,0 1 0 0 0,0-1-1 0 0,1 0 1 0 0,-4 9 0 0 0,3 0-64 0 0,1 0-1 0 0,0 0 1 0 0,0 0-1 0 0,2 0 1 0 0,-1 20 0 0 0,3-26-11 0 0,0 0-1 0 0,0-1 1 0 0,0 1 0 0 0,1 0 0 0 0,0-1-1 0 0,1 1 1 0 0,0-1 0 0 0,0 0 0 0 0,1 0-1 0 0,7 12 1 0 0,-7-13 10 0 0,-2-4 65 0 0,-1-1 0 0 0,1 1 0 0 0,0-1 0 0 0,0 0 0 0 0,-1 1-1 0 0,2-1 1 0 0,-1 0 0 0 0,0 0 0 0 0,0-1 0 0 0,0 1 0 0 0,1 0-1 0 0,-1-1 1 0 0,1 1 0 0 0,0-1 0 0 0,-1 0 0 0 0,1 0 0 0 0,0 0-1 0 0,3 0 1 0 0,-3 0 9 0 0,0 0 0 0 0,1-1 0 0 0,-1 0 0 0 0,1 0 0 0 0,-1 0 0 0 0,1 0 0 0 0,-1 0 0 0 0,1-1 0 0 0,-1 1 0 0 0,0-1 0 0 0,1 0 0 0 0,-1 0 0 0 0,0-1 0 0 0,0 1 0 0 0,1 0 0 0 0,-1-1 0 0 0,0 0 0 0 0,-1 0 0 0 0,1 0 0 0 0,0 0 0 0 0,0 0 0 0 0,-1-1 0 0 0,0 1 0 0 0,1-1 0 0 0,3-5 0 0 0,6-11 16 0 0,-7 12 19 0 0,-1 0 1 0 0,0 0-1 0 0,3-8 1 0 0,7-8 223 0 0,-11 19-202 0 0,0 1 0 0 0,-1-1 1 0 0,0 0-1 0 0,0 0 0 0 0,0 0 0 0 0,2-7 1 0 0,-2 2 4 0 0,2-3 16 0 0,-1-1 1 0 0,0 0 0 0 0,-1 0 0 0 0,0-18 0 0 0,-2-8 253 0 0,0 36 358 0 0,1 5-597 0 0,4 11-72 0 0,-4-8-21 0 0,1 1-1 0 0,0-1 1 0 0,1 0 0 0 0,2 5-1 0 0,7 11-36 0 0,0-1 0 0 0,-2 1 0 0 0,12 32 0 0 0,-21-50-2 0 0,1 0 1 0 0,-1 0-1 0 0,1 0 0 0 0,0 0 1 0 0,0 0-1 0 0,4 3 0 0 0,-5-5-1 0 0,1 1 0 0 0,-1-1 0 0 0,1 1-1 0 0,-1-1 1 0 0,0 1 0 0 0,0 0 0 0 0,0-1-1 0 0,0 1 1 0 0,0 0 0 0 0,0 0 0 0 0,-1 0-1 0 0,1 0 1 0 0,0-1 0 0 0,-1 4 0 0 0,1-5-209 0 0,-1 1 0 0 0,0-1 0 0 0,0 1 1 0 0,0-1-1 0 0,1 1 0 0 0,-1-1 0 0 0,0 1 0 0 0,0-1 1 0 0,1 1-1 0 0,-1-1 0 0 0,1 1 0 0 0,-1-1 1 0 0,0 1-1 0 0,1-1 0 0 0,-1 0 0 0 0,1 1 1 0 0,-1-1-1 0 0,1 0 0 0 0,-1 1 0 0 0,1-1 1 0 0,-1 0-1 0 0,1 0 0 0 0,-1 1 0 0 0,1-1 1 0 0,-1 0-1 0 0,1 0 0 0 0,0 0 0 0 0,-1 0 1 0 0,1 0-1 0 0,-1 0 0 0 0,1 0 0 0 0,0 0 1 0 0,-1 0-1 0 0,1 0 0 0 0,-1 0 0 0 0,1 0 1 0 0,-1 0-1 0 0,2-1 0 0 0,0 1-313 0 0,9 0-6495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27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28 159 9216 0 0,'0'0'421'0'0,"-2"-2"-12"0"0,-3-3-281 0 0,1 1-1 0 0,0-2 0 0 0,-8-11 13276 0 0,12 32-12783 0 0,0-11-544 0 0,1 1-1 0 0,-1 0 1 0 0,1 0 0 0 0,3 8-1 0 0,2 11 110 0 0,-5-20-165 0 0,0 0-1 0 0,1 0 1 0 0,-1 0 0 0 0,1-1-1 0 0,0 1 1 0 0,0-1 0 0 0,0 1 0 0 0,4 4-1 0 0,2-1-33 0 0,-2-4 10 0 0,1 1 1 0 0,0-1 0 0 0,0 0-1 0 0,1 0 1 0 0,13 2 0 0 0,-11-6 25 0 0,-8 0-12 0 0,0-1 0 0 0,0 0-1 0 0,0-1 1 0 0,0 1 0 0 0,0 0-1 0 0,1-4 1 0 0,10-11 62 0 0,-11 15-53 0 0,1-1-1 0 0,-1 1 0 0 0,0-1 1 0 0,0 1-1 0 0,0-1 0 0 0,0 0 1 0 0,-1 1-1 0 0,1-1 0 0 0,-1 0 1 0 0,0 0-1 0 0,0 0 0 0 0,0 0 1 0 0,0 0-1 0 0,0 0 0 0 0,-1-1 1 0 0,1 1-1 0 0,-1-5 0 0 0,0-2 102 0 0,-1 0 0 0 0,-1 0-1 0 0,1 0 1 0 0,-5-11 0 0 0,-2-19-49 0 0,8 38-64 0 0,-1-1 1 0 0,0 0-1 0 0,1 1 0 0 0,-1-1 0 0 0,0 1 0 0 0,0-1 0 0 0,0 1 1 0 0,-4-5-1 0 0,-2-7 8 0 0,6 12-47 0 0,0 0 0 0 0,0 1 1 0 0,0-1-1 0 0,0 0 0 0 0,0 1 0 0 0,0-1 0 0 0,-1 1 0 0 0,1-1 0 0 0,0 1 1 0 0,-1 0-1 0 0,1-1 0 0 0,-1 1 0 0 0,0 0 0 0 0,1 0 0 0 0,-1 0 0 0 0,0 0 0 0 0,0 1 1 0 0,1-1-1 0 0,-1 0 0 0 0,0 1 0 0 0,0-1 0 0 0,0 1 0 0 0,0 0 0 0 0,-2-1 1 0 0,0 1-95 0 0,0 0 0 0 0,1 0 1 0 0,-1 1-1 0 0,0-1 1 0 0,1 1-1 0 0,-1 0 0 0 0,1 0 1 0 0,-1 0-1 0 0,1 0 1 0 0,-1 0-1 0 0,1 1 1 0 0,-4 2-1 0 0,-10 10-1645 0 0,2 0-77 0 0</inkml:trace>
  <inkml:trace contextRef="#ctx0" brushRef="#br0" timeOffset="1">422 509 17159 0 0,'0'0'1558'0'0,"2"1"-1282"0"0,38 11 724 0 0,-25-9 526 0 0,-13-2-1335 0 0,0 0 0 0 0,0-1 0 0 0,0 0 0 0 0,0 1 0 0 0,1-1 0 0 0,-1 0 0 0 0,0 0 0 0 0,4 0 0 0 0,168-38 2338 0 0,-154 33-2744 0 0,6-2-760 0 0,-8 0-5183 0 0,-6-2-1757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27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245 447 18799 0 0,'0'0'1888'0'0,"0"-2"-1729"0"0,0 0-77 0 0,-1 0-1 0 0,1 0 1 0 0,-1 1 0 0 0,0-1-1 0 0,0 0 1 0 0,0 0 0 0 0,0 0-1 0 0,0 1 1 0 0,0-1 0 0 0,0 1-1 0 0,-1-1 1 0 0,1 1 0 0 0,-1-1-1 0 0,1 1 1 0 0,-1 0-1 0 0,1-1 1 0 0,-1 1 0 0 0,-2-1-1 0 0,-3-3 526 0 0,-1 1-1 0 0,1 0 0 0 0,-9-2 0 0 0,4 1-253 0 0,-1 1 1 0 0,0 1-1 0 0,0 0 0 0 0,-1 0 1 0 0,-26 0-1 0 0,36 3-327 0 0,-1 1 0 0 0,0 0 0 0 0,0 0 0 0 0,0 0 0 0 0,0 1 0 0 0,-7 3 1 0 0,9-4-27 0 0,1-1-6 0 0,0 1 1 0 0,0 0 0 0 0,1 0-1 0 0,-1-1 1 0 0,0 1 0 0 0,0 0-1 0 0,1 1 1 0 0,-1-1 0 0 0,1 0 0 0 0,-1 0-1 0 0,1 1 1 0 0,-1-1 0 0 0,1 1-1 0 0,0-1 1 0 0,0 1 0 0 0,0-1 0 0 0,0 1-1 0 0,0 0 1 0 0,0-1 0 0 0,0 1-1 0 0,0 0 1 0 0,1 0 0 0 0,-1 0 0 0 0,1 0-1 0 0,-1 0 1 0 0,1 0 0 0 0,0 0-1 0 0,0 0 1 0 0,0-1 0 0 0,0 1-1 0 0,0 4 1 0 0,0 2-25 0 0,0-6 25 0 0,0 0-1 0 0,0 1 1 0 0,0-1 0 0 0,0 0 0 0 0,0 0 0 0 0,0 1-1 0 0,0-1 1 0 0,1 0 0 0 0,-1 0 0 0 0,1 0 0 0 0,0 0-1 0 0,0 1 1 0 0,-1-1 0 0 0,1 0 0 0 0,1 0-1 0 0,-1-1 1 0 0,0 1 0 0 0,2 2 0 0 0,3 2-19 0 0,-4-5 12 0 0,-1 1 1 0 0,1-1-1 0 0,-1 0 1 0 0,1 1-1 0 0,-1-1 1 0 0,1 1 0 0 0,-1 0-1 0 0,0 0 1 0 0,0-1-1 0 0,0 1 1 0 0,0 0-1 0 0,0 0 1 0 0,0 0 0 0 0,0 0-1 0 0,-1 0 1 0 0,1 0-1 0 0,-1 0 1 0 0,1 0-1 0 0,-1 0 1 0 0,0 0 0 0 0,0 1-1 0 0,0-1 1 0 0,-1 4-1 0 0,1-4-15 0 0,0 1-1 0 0,1-1 1 0 0,-1 0 0 0 0,0 1-1 0 0,1-1 1 0 0,-1 0-1 0 0,1 0 1 0 0,0 1 0 0 0,0-1-1 0 0,0 0 1 0 0,2 4-1 0 0,17 23-556 0 0,-12-20 353 0 0,-6-6 76 0 0,0-1-1 0 0,1 1 0 0 0,-1-1 1 0 0,1 0-1 0 0,-1 0 0 0 0,1 0 1 0 0,0 0-1 0 0,0-1 1 0 0,0 1-1 0 0,6 2 0 0 0,-6-3-264 0 0,13-9-48 0 0,-6 2 365 0 0,-1 0-1 0 0,0-2 0 0 0,0 1 0 0 0,14-16 1 0 0,1 0 29 0 0,-20 20 71 0 0,0-1 0 0 0,0 1-1 0 0,-1-1 1 0 0,1 0-1 0 0,-1 0 1 0 0,0-1 0 0 0,0 1-1 0 0,0 0 1 0 0,-1-1 0 0 0,1 0-1 0 0,-1 0 1 0 0,0 1 0 0 0,-1-1-1 0 0,1 0 1 0 0,-1-1-1 0 0,0 1 1 0 0,0 0 0 0 0,0-9-1 0 0,0 0-89 0 0,0 0 1 0 0,5-20-1 0 0,1-14-309 0 0,-5 28 259 0 0,0-55-99 0 0,-2 64 234 0 0,-1 0 1 0 0,-1 0-1 0 0,0 0 0 0 0,-6-20 0 0 0,0-3 7 0 0,7 27 6 0 0,0 1-1 0 0,0 0 1 0 0,-1 0-1 0 0,0-1 0 0 0,-5-10 1 0 0,0 7 118 0 0,2 0 0 0 0,-1 0 0 0 0,1-1 0 0 0,1 0 0 0 0,0 0 0 0 0,-3-12 0 0 0,7 22-55 0 0,0 1 0 0 0,-1-1 0 0 0,1 0 0 0 0,-1 1-1 0 0,1-1 1 0 0,-1 0 0 0 0,1 1 0 0 0,-1-1 0 0 0,1 0 0 0 0,-1 1 0 0 0,0-1 0 0 0,1 1-1 0 0,-1-1 1 0 0,0 1 0 0 0,1-1 0 0 0,-1 1 0 0 0,0 0 0 0 0,0-1 0 0 0,0 1 0 0 0,1 0 0 0 0,-1 0-1 0 0,-1-1 1 0 0,2 1-40 0 0,0 1 0 0 0,-1-1 1 0 0,1 0-1 0 0,0 0 0 0 0,-1 0 0 0 0,1 0 0 0 0,0 0 0 0 0,0 1 0 0 0,-1-1 0 0 0,1 0 0 0 0,0 0 0 0 0,0 0 1 0 0,-1 1-1 0 0,1-1 0 0 0,0 0 0 0 0,0 0 0 0 0,0 1 0 0 0,0-1 0 0 0,-1 0 0 0 0,1 1 0 0 0,0-1 0 0 0,0 0 0 0 0,0 1 1 0 0,0-1-1 0 0,0 0 0 0 0,0 0 0 0 0,0 1 0 0 0,0-1 0 0 0,0 0 0 0 0,0 1 0 0 0,0-1 0 0 0,0 1 0 0 0,1 10 260 0 0,5-2-57 0 0,-5-8-195 0 0,-1 1 0 0 0,1-1-1 0 0,0 0 1 0 0,0 1 0 0 0,0-1 0 0 0,-1 1 0 0 0,1-1 0 0 0,-1 1 0 0 0,1 0 0 0 0,-1-1-1 0 0,1 1 1 0 0,-1 2 0 0 0,-2 21 347 0 0,1-16-282 0 0,1 0-1 0 0,-1 0 0 0 0,2 9 0 0 0,8 23 14 0 0,0 7-17 0 0,-9-25-50 0 0,-1-18-32 0 0,1 1 1 0 0,0-1 0 0 0,1 1 0 0 0,-1-1 0 0 0,1 1-1 0 0,2 8 1 0 0,33 126 207 0 0,-35-138-219 0 0,4 18 16 0 0,1-1 1 0 0,14 28 0 0 0,-11-26-6 0 0,8 28 1 0 0,-13-38-221 0 0,0 0-1 0 0,1-1 1 0 0,6 11-1 0 0,7 17-557 0 0,-17-37 672 0 0,-1 0-1 0 0,1 0 1 0 0,-1 0-1 0 0,1 0 1 0 0,-1 0-1 0 0,1 0 1 0 0,-1 0 0 0 0,1 0-1 0 0,0 0 1 0 0,0 0-1 0 0,0 0 1 0 0,-1 0 0 0 0,1 0-1 0 0,0-1 1 0 0,0 1-1 0 0,0 0 1 0 0,1 0 0 0 0,0 0-1033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28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22 182 16991 0 0,'-6'3'189'0'0,"-3"1"34"0"0,2-3 4833 0 0,17 7-4169 0 0,-8-6-748 0 0,0-1-26 0 0,0 1 1 0 0,0 0-1 0 0,0 0 1 0 0,1-1-1 0 0,-1 0 1 0 0,5 3-1 0 0,-5-4 129 0 0,0 1-61 0 0,9 3-12 0 0,-11-4-164 0 0,0 0 0 0 0,0 0-1 0 0,0 0 1 0 0,0 0 0 0 0,0 0-1 0 0,1 0 1 0 0,-1 0 0 0 0,0 0-1 0 0,0 0 1 0 0,0 0 0 0 0,0 0-1 0 0,0 0 1 0 0,0 0 0 0 0,0 0 0 0 0,0 0-1 0 0,0 0 1 0 0,1 0 0 0 0,-1 0-1 0 0,0 0 1 0 0,0 0 0 0 0,0 1-1 0 0,0-1 1 0 0,0 0 0 0 0,0 0-1 0 0,0 0 1 0 0,0 0 0 0 0,0 0-1 0 0,0 0 1 0 0,0 0 0 0 0,0 0 0 0 0,0 0-1 0 0,0 0 1 0 0,1 0 0 0 0,-1 0-1 0 0,0 1 1 0 0,0-1 0 0 0,0 0-1 0 0,0 0 1 0 0,0 0 0 0 0,0 0-1 0 0,0 0 1 0 0,0 0 0 0 0,0 0-1 0 0,0 0 1 0 0,0 0 0 0 0,0 1 0 0 0,0-1-1 0 0,0 0 1 0 0,0 0 0 0 0,0 0-1 0 0,0 0 1 0 0,0 0 0 0 0,-1 0-1 0 0,1 0 1 0 0,0 0-1 0 0,0 1 1 0 0,0-1-1 0 0,0 0 1 0 0,0 0-1 0 0,0 0 1 0 0,0 0-1 0 0,0 0 1 0 0,0 0-1 0 0,0 0 1 0 0,0 0-1 0 0,0 1 1 0 0,0-1-1 0 0,0 0 1 0 0,0 0 0 0 0,0 0-1 0 0,0 0 1 0 0,0 0-1 0 0,0 0 1 0 0,1 0-1 0 0,-1 0 1 0 0,0 0-1 0 0,0 0 1 0 0,0 1-1 0 0,0-1 1 0 0,0 0-1 0 0,0 0 1 0 0,0 0-1 0 0,0 0 1 0 0,0 0-1 0 0,0 0 1 0 0,0 0-1 0 0,0 0 1 0 0,0 0-1 0 0,1 0 1 0 0,-1 0-1 0 0,0 0 1 0 0,0 0 0 0 0,0 0-1 0 0,0 0 1 0 0,0 0-1 0 0,0 0 1 0 0,0 0-1 0 0,0 0 1 0 0,0 0-1 0 0,1 0 1 0 0,-1 0-1 0 0,0 0 1 0 0,0 0-1 0 0,0 0 1 0 0,0 0-1 0 0,2 1 54 0 0,9 3 347 0 0,-9-4-386 0 0,-1 0 0 0 0,0-1 0 0 0,0 1 1 0 0,1 0-1 0 0,-1-1 0 0 0,0 1 0 0 0,0-1 0 0 0,0 1 0 0 0,0-1 0 0 0,1 0 1 0 0,0-1-1 0 0,3-1 24 0 0,6-2 45 0 0,-7 3-47 0 0,0 0 1 0 0,0 0 0 0 0,0-1 0 0 0,6-4-1 0 0,-9 6-24 0 0,0 0-1 0 0,0 0 1 0 0,0 0-1 0 0,0-1 1 0 0,0 1-1 0 0,0 0 0 0 0,-1 0 1 0 0,1-1-1 0 0,0 1 1 0 0,-1-1-1 0 0,1 1 1 0 0,-1 0-1 0 0,0-1 0 0 0,1 1 1 0 0,-1-1-1 0 0,0 1 1 0 0,0-4-1 0 0,0-6 111 0 0,0-1 0 0 0,1 1 1 0 0,1-1-1 0 0,0 1 0 0 0,3-13 0 0 0,-4 22-106 0 0,0-1 0 0 0,0 1 1 0 0,-1-1-1 0 0,1 1 0 0 0,-1-1 1 0 0,0 1-1 0 0,0-1 0 0 0,0 0 1 0 0,0 1-1 0 0,0-1 0 0 0,0 0 1 0 0,-1 1-1 0 0,1-1 0 0 0,-1 1 1 0 0,0-1-1 0 0,0 1 0 0 0,0-1 1 0 0,0 1-1 0 0,0 0 0 0 0,0-1 1 0 0,-1 1-1 0 0,1 0 0 0 0,-1 0 1 0 0,1 0-1 0 0,-1 0 0 0 0,0 0 1 0 0,-3-2-1 0 0,-5-5-132 0 0,9 8 93 0 0,0 0 0 0 0,0 0-1 0 0,0 0 1 0 0,0 0 0 0 0,0 0 0 0 0,0 1-1 0 0,-1-1 1 0 0,1 0 0 0 0,0 1 0 0 0,0-1-1 0 0,0 1 1 0 0,-1-1 0 0 0,1 1 0 0 0,0 0-1 0 0,0-1 1 0 0,-1 1 0 0 0,1 0 0 0 0,0 0-1 0 0,-2 0 1 0 0,1 0-134 0 0,-1 0 36 0 0,0 0 0 0 0,0 0 0 0 0,0 0 0 0 0,0 0 0 0 0,0 0 0 0 0,0 1 0 0 0,0-1 0 0 0,0 1-1 0 0,0 0 1 0 0,0 0 0 0 0,-3 2 0 0 0,-10 10-6939 0 0,5 0-1108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33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20471 0 0,'0'0'2059'0'0,"-2"1"-1888"0"0,-5 1-151 0 0,6-2-12 0 0,0 0 0 0 0,0 0-1 0 0,0 0 1 0 0,0 1 0 0 0,0-1 0 0 0,0 0 0 0 0,0 0-1 0 0,0 1 1 0 0,0-1 0 0 0,0 1 0 0 0,0-1 0 0 0,0 1-1 0 0,0-1 1 0 0,-1 2 0 0 0,2-1 605 0 0,-1-1-515 0 0,0 0 0 0 0,0 1 1 0 0,0-1-1 0 0,0 0 0 0 0,0 0 0 0 0,0 1 0 0 0,0-1 0 0 0,0 0 0 0 0,0 1 0 0 0,1-1 0 0 0,-1 1 0 0 0,0-1 1 0 0,0 1-1 0 0,0-1 0 0 0,1 1 0 0 0,-1 0 0 0 0,0-1 0 0 0,1 1 0 0 0,-1 0 0 0 0,1 0 0 0 0,-1 0 0 0 0,1-1 1 0 0,-2 2-1 0 0,-7 25 316 0 0,5-15-272 0 0,-8 24 101 0 0,2 1-1 0 0,2 0 1 0 0,1 0 0 0 0,-3 57-1 0 0,9-27-570 0 0,11 99-1 0 0,-9-150 149 0 0,4 25-184 0 0,0-2 1 0 0,13 45-1 0 0,-12-64 360 0 0,1 1 0 0 0,1-1 0 0 0,1 0 0 0 0,0 0 0 0 0,19 28 0 0 0,-24-42-41 0 0,6 9 38 0 0,0-1 0 0 0,14 13-1 0 0,-20-23-364 0 0,0 1-1 0 0,1-1 1 0 0,0-1-1 0 0,0 1 1 0 0,0-1 0 0 0,0 1-1 0 0,1-2 1 0 0,-1 1-1 0 0,1-1 1 0 0,6 3-1 0 0,20 2-2871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34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33 7368 0 0,'-6'-3'429'0'0,"0"-1"0"0"0,1 2 0 0 0,-1-1-1 0 0,-11-3 1 0 0,-2 1 5408 0 0,-27-3 0 0 0,45 8-5601 0 0,-6-1 192 0 0,0 1 1 0 0,0-1-1 0 0,1 1 1 0 0,-1 1-1 0 0,0-1 1 0 0,0 1-1 0 0,0 1 1 0 0,0-1-1 0 0,-7 3 1 0 0,8-2-419 0 0,1 1 1 0 0,0-1-1 0 0,0 1 1 0 0,0 0-1 0 0,0 0 0 0 0,0 0 1 0 0,1 1-1 0 0,-1 0 1 0 0,1 0-1 0 0,0 0 1 0 0,0 0-1 0 0,1 1 1 0 0,-1-1-1 0 0,1 1 1 0 0,0 0-1 0 0,0 0 1 0 0,-3 9-1 0 0,5-11-20 0 0,0 0 0 0 0,0-1 0 0 0,0 1 0 0 0,1 0 0 0 0,-1 0 0 0 0,1 0 0 0 0,0 0-1 0 0,0-1 1 0 0,0 1 0 0 0,0 0 0 0 0,0 0 0 0 0,1 0 0 0 0,-1 0 0 0 0,2 3 0 0 0,1 3-29 0 0,1-1-1 0 0,0 0 1 0 0,6 10 0 0 0,-3-7 55 0 0,-3-5-25 0 0,-1-1 0 0 0,1 0 0 0 0,1 0 1 0 0,-1 0-1 0 0,1-1 0 0 0,-1 1 0 0 0,1-1 0 0 0,0 0 0 0 0,8 4 0 0 0,6 3-15 0 0,31 12 0 0 0,10 5 29 0 0,-52-24-5 0 0,-1 0 0 0 0,1-1 0 0 0,0 0 0 0 0,16 3 0 0 0,-11-3 0 0 0,4 3 0 0 0,-2 2 0 0 0,-6 0 16 0 0,-8-7 1 0 0,-1 1 0 0 0,1-1-1 0 0,-1 1 1 0 0,0-1-1 0 0,0 0 1 0 0,1 1 0 0 0,-1-1-1 0 0,0 1 1 0 0,0-1 0 0 0,0 1-1 0 0,0-1 1 0 0,-1 0 0 0 0,1 1-1 0 0,-1 2 1 0 0,1-3 5 0 0,-1 0-5 0 0,1 1-1 0 0,-1 0 0 0 0,0-1 0 0 0,0 1 1 0 0,0-1-1 0 0,0 0 0 0 0,0 1 0 0 0,0-1 1 0 0,0 0-1 0 0,0 1 0 0 0,0-1 1 0 0,-1 0-1 0 0,1 0 0 0 0,0 0 0 0 0,-1 0 1 0 0,-2 1-1 0 0,-28 13 220 0 0,29-14-205 0 0,-16 8 96 0 0,11-6-101 0 0,0 1-1 0 0,0-1 0 0 0,-1-1 0 0 0,1 1 1 0 0,0-1-1 0 0,-12 1 0 0 0,-22 2-66 0 0,32-3-262 0 0,0 0 1 0 0,0-1-1 0 0,0 0 0 0 0,0-1 0 0 0,0 0 0 0 0,0-1 0 0 0,0 0 1 0 0,0 0-1 0 0,-16-5 0 0 0,18-1-1401 0 0,6-3-339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34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11056 0 0,'0'0'1398'0'0,"0"2"-48"0"0,-2 12 718 0 0,1-12-1666 0 0,0 1 1 0 0,1-1-1 0 0,-1 1 0 0 0,1 0 0 0 0,0 0 1 0 0,0-1-1 0 0,0 6 0 0 0,12 67 2705 0 0,-12-70-3006 0 0,1 1 1 0 0,1-1-1 0 0,-1 0 1 0 0,1-1 0 0 0,2 7-1 0 0,2 5 179 0 0,-3-9-192 0 0,0-1 0 0 0,1 1 0 0 0,4 6 0 0 0,4 7 16 0 0,-10-17-101 0 0,0 0 0 0 0,-1 0 1 0 0,1 1-1 0 0,1-1 0 0 0,-1-1 0 0 0,0 1 1 0 0,1 0-1 0 0,0 0 0 0 0,-1-1 0 0 0,1 0 1 0 0,0 1-1 0 0,0-1 0 0 0,1 0 1 0 0,-1 0-1 0 0,0-1 0 0 0,0 1 0 0 0,1-1 1 0 0,-1 0-1 0 0,1 1 0 0 0,0-2 0 0 0,-1 1 1 0 0,1 0-1 0 0,0-1 0 0 0,5 1 0 0 0,3-4-3 0 0,-9 1 42 0 0,1-1 0 0 0,-1 1 1 0 0,1-1-1 0 0,-1 0 0 0 0,0 0 0 0 0,0 0 0 0 0,0 0 0 0 0,0 0 0 0 0,-1 0 0 0 0,0-1 0 0 0,1 0 0 0 0,-1 1 1 0 0,2-5-1 0 0,2-6 159 0 0,-1 0 1 0 0,5-21 0 0 0,6-53-10 0 0,-15 86-184 0 0,-1 0 0 0 0,0-1-1 0 0,0 1 1 0 0,0 0 0 0 0,0-1 0 0 0,-1 1-1 0 0,1 0 1 0 0,-2-4 0 0 0,-1-15 167 0 0,-2 4 84 0 0,4 15 462 0 0,3 5-647 0 0,2 4-49 0 0,0 0 1 0 0,-1 0-1 0 0,0 0 1 0 0,0 1-1 0 0,3 14 1 0 0,-4-12-4 0 0,1-1 0 0 0,0 1 1 0 0,7 13-1 0 0,31 49-36 0 0,-36-64-117 0 0,0 0 1 0 0,0 0-1 0 0,1-1 1 0 0,8 10 0 0 0,4-2-1210 0 0,-5-8-5167 0 0,-3-6-1259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31.6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24 13360 0 0,'-9'4'3999'0'0,"24"-8"-2575"0"0,1-6 8 0 0,12 0-1304 0 0,-19 6-264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34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4144 0 0,'-8'12'319'0'0,"8"-12"-289"0"0,0 0 1 0 0,-1 0 0 0 0,1 0-1 0 0,0 1 1 0 0,0-1 0 0 0,0 0-1 0 0,0 0 1 0 0,0 0 0 0 0,0 0-1 0 0,0 1 1 0 0,0-1 0 0 0,0 0-1 0 0,0 0 1 0 0,-1 0 0 0 0,1 1-1 0 0,0-1 1 0 0,0 0 0 0 0,0 0-1 0 0,0 0 1 0 0,0 1-1 0 0,1-1 1 0 0,-1 0 0 0 0,0 0-1 0 0,0 0 1 0 0,0 1 0 0 0,0-1-1 0 0,0 0 1 0 0,0 0 0 0 0,0 0-1 0 0,0 0 1 0 0,0 1 0 0 0,0-1-1 0 0,1 0 1 0 0,-1 0 0 0 0,0 0-1 0 0,0 0 1 0 0,0 0 0 0 0,0 1-1 0 0,0-1 1 0 0,1 0 0 0 0,-1 0-1 0 0,0 0 1 0 0,0 0 88 0 0,1 0 0 0 0,-1 0 0 0 0,0 1 0 0 0,0-1 0 0 0,0 0 0 0 0,1 0 358 0 0,-1 0-358 0 0,0 1 0 0 0,0-1 0 0 0,0 0 0 0 0,0 0 0 0 0,0 0 0 0 0,0 0 0 0 0,0 1 0 0 0,1-1 0 0 0,-1 0 0 0 0,0 0 0 0 0,0 0 0 0 0,0 0 0 0 0,0 1 0 0 0,0-1 0 0 0,0 0 0 0 0,0 0 0 0 0,0 0 0 0 0,0 1 0 0 0,0-1 0 0 0,0 0 0 0 0,0 0 0 0 0,0 0 0 0 0,0 0 0 0 0,0 1 1 0 0,-1-1-1 0 0,1 0 0 0 0,0 0 0 0 0,0 1 0 0 0,0 0 344 0 0,-1 0 0 0 0,1 0 0 0 0,0 1 0 0 0,-1-1 0 0 0,1 0 0 0 0,0 1 0 0 0,0-1 1 0 0,0 1-1 0 0,0-1 0 0 0,0 0 0 0 0,0 1 0 0 0,1 1 0 0 0,6 24 2494 0 0,-1-4-1145 0 0,0 8-214 0 0,-3-19-1199 0 0,-1-1 0 0 0,0 0-1 0 0,0 14 1 0 0,-2-21-277 0 0,0 1 0 0 0,1-1 1 0 0,0 1-1 0 0,0-1 0 0 0,2 7 1 0 0,3 12 71 0 0,-3-2 191 0 0,7 22 0 0 0,-7-32-122 0 0,-3-11-260 0 0,0 1 1 0 0,0-1-1 0 0,0 0 0 0 0,0 0 0 0 0,0 0 0 0 0,0 1 1 0 0,0-1-1 0 0,0 0 0 0 0,0 0 0 0 0,0 0 0 0 0,0 1 1 0 0,0-1-1 0 0,0 0 0 0 0,0 0 0 0 0,0 0 1 0 0,1 0-1 0 0,-1 1 0 0 0,0-1 0 0 0,0 0 0 0 0,0 0 1 0 0,0 0-1 0 0,0 0 0 0 0,0 0 0 0 0,0 1 0 0 0,1-1 1 0 0,-1 0-1 0 0,0 0 0 0 0,0 0 0 0 0,0 0 0 0 0,0 0 1 0 0,0 0-1 0 0,1 0 0 0 0,-1 0 0 0 0,0 0 0 0 0,0 0 1 0 0,0 0-1 0 0,1 1 0 0 0,-1-1 0 0 0,0 0 0 0 0,0 0 1 0 0,0 0-1 0 0,0 0 0 0 0,1 0 0 0 0,-1 0 1 0 0,0 0-1 0 0,0-1 0 0 0,0 1 0 0 0,1 0 0 0 0,7-10 192 0 0,7-25 110 0 0,-13 29-282 0 0,16-39-105 0 0,-11 26-4 0 0,0 0-1 0 0,2 0 1 0 0,15-26-1 0 0,5-8-104 0 0,-23 40 125 0 0,1 5 55 0 0,-7 7 10 0 0,1 0 1 0 0,0 1-1 0 0,-1-1 0 0 0,1 1 1 0 0,0 0-1 0 0,0-1 0 0 0,-1 1 1 0 0,1 0-1 0 0,0-1 0 0 0,0 1 0 0 0,0 0 1 0 0,0 0-1 0 0,-1 0 0 0 0,1-1 1 0 0,0 1-1 0 0,0 0 0 0 0,0 0 0 0 0,0 0 1 0 0,-1 0-1 0 0,1 1 0 0 0,0-1 1 0 0,0 0-1 0 0,0 0 0 0 0,0 0 1 0 0,-1 1-1 0 0,1-1 0 0 0,0 0 0 0 0,0 1 1 0 0,-1-1-1 0 0,1 1 0 0 0,0-1 1 0 0,-1 1-1 0 0,1-1 0 0 0,0 1 0 0 0,-1 0 1 0 0,1-1-1 0 0,-1 1 0 0 0,1 0 1 0 0,-1-1-1 0 0,1 2 0 0 0,3 4-4 0 0,-1 0-1 0 0,1 0 1 0 0,-2 0-1 0 0,4 8 1 0 0,-3-5 11 0 0,29 55 124 0 0,-30-60-130 0 0,0 0 0 0 0,0 1 0 0 0,1-1 0 0 0,-1-1 0 0 0,6 6 0 0 0,-5-4 0 0 0,7 3 0 0 0,-10-8 2 0 0,1 0 0 0 0,-1 0 0 0 0,1 0 0 0 0,-1 0 0 0 0,1 0-1 0 0,-1 0 1 0 0,1-1 0 0 0,0 1 0 0 0,-1 0 0 0 0,1 0 0 0 0,-1 0 0 0 0,1 0 0 0 0,-1-1-1 0 0,1 1 1 0 0,-1 0 0 0 0,1 0 0 0 0,-1-1 0 0 0,1 1 0 0 0,-1-1 0 0 0,1 1-1 0 0,6-5 51 0 0,-5 4-43 0 0,1 0 1 0 0,-1 0 0 0 0,0-1-1 0 0,0 1 1 0 0,0-1-1 0 0,0 1 1 0 0,-1-1-1 0 0,1 0 1 0 0,0 0 0 0 0,-1 0-1 0 0,2-2 1 0 0,15-27 59 0 0,-9 13-34 0 0,40-66 39 0 0,-46 81-74 0 0,-1 0 0 0 0,1 0 0 0 0,0 1 0 0 0,0-1 0 0 0,4-2 0 0 0,-7 5 0 0 0,0-1 0 0 0,1 1 0 0 0,-1 0 0 0 0,0 0 0 0 0,1-1 0 0 0,-1 1 0 0 0,1 0 0 0 0,-1 0 0 0 0,0 0 0 0 0,1-1 0 0 0,-1 1 0 0 0,1 0 0 0 0,-1 0 0 0 0,1 0 0 0 0,-1 0 0 0 0,1 0 0 0 0,-1 0 0 0 0,1 0 0 0 0,0 0 0 0 0,1 2 0 0 0,-1 0 0 0 0,1-1 0 0 0,0 1 0 0 0,-1 0 0 0 0,1 0 0 0 0,-1 0 0 0 0,0 0 0 0 0,0 0 0 0 0,0 1 0 0 0,1 1 0 0 0,-1-3 0 0 0,6 16 5 0 0,8 28 0 0 0,-12-33-61 0 0,0 0 1 0 0,2 0 0 0 0,-1 0 0 0 0,13 20 0 0 0,-13-26-272 0 0,0 1 0 0 0,1-1 1 0 0,0 0-1 0 0,0 0 0 0 0,0-1 1 0 0,8 6-1 0 0,-1-5-1824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35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32 510 16847 0 0,'0'0'1522'0'0,"-2"2"-1250"0"0,-1 1-41 0 0,0 0 0 0 0,1 0 0 0 0,-1 1 0 0 0,1 0 0 0 0,-1-1 0 0 0,1 1 0 0 0,0 0 0 0 0,0 0 1 0 0,1 0-1 0 0,-1 0 0 0 0,1 1 0 0 0,0-1 0 0 0,0 0 0 0 0,0 1 0 0 0,1-1 0 0 0,0 0 0 0 0,0 1 0 0 0,0-1 0 0 0,0 1 1 0 0,0-1-1 0 0,1 0 0 0 0,0 1 0 0 0,0-1 0 0 0,1 4 0 0 0,3 4-69 0 0,-1-1 1 0 0,1 0 0 0 0,12 19-1 0 0,-14-25-118 0 0,1 0 1 0 0,0-1-1 0 0,0 1 0 0 0,0-1 1 0 0,0 0-1 0 0,1 0 0 0 0,0 0 1 0 0,0-1-1 0 0,7 5 0 0 0,7 3 76 0 0,-13-7-102 0 0,1 0-1 0 0,0 0 1 0 0,12 4 0 0 0,-17-7 5 0 0,0 0 1 0 0,1-1-1 0 0,-1 1 1 0 0,0-1 0 0 0,1 0-1 0 0,-1 0 1 0 0,1 0 0 0 0,-1 0-1 0 0,0 0 1 0 0,1 0-1 0 0,-1 0 1 0 0,0-1 0 0 0,1 1-1 0 0,-1-1 1 0 0,0 0 0 0 0,3-1-1 0 0,-2 0 17 0 0,-1 1-1 0 0,0-1 0 0 0,0 0 1 0 0,0 0-1 0 0,0 0 0 0 0,-1 0 1 0 0,1 0-1 0 0,0 0 0 0 0,-1 0 1 0 0,1-1-1 0 0,-1 1 0 0 0,0-1 1 0 0,0 1-1 0 0,0-1 0 0 0,1-4 1 0 0,-1 3 6 0 0,0-1 1 0 0,0 1-1 0 0,0-1 1 0 0,0 1-1 0 0,-1-1 1 0 0,0 1-1 0 0,0-1 1 0 0,-1-6-1 0 0,0 6-29 0 0,0-1-1 0 0,-1 1 1 0 0,1 0-1 0 0,-1 0 1 0 0,0 0-1 0 0,-1 0 1 0 0,1 0-1 0 0,-1 1 1 0 0,0-1-1 0 0,0 1 0 0 0,-1-1 1 0 0,1 1-1 0 0,-1 0 1 0 0,0 1-1 0 0,0-1 1 0 0,0 1-1 0 0,0-1 1 0 0,-1 1-1 0 0,1 0 1 0 0,-1 1-1 0 0,-5-3 1 0 0,-4-1-55 0 0,6 1-67 0 0,-1 1 1 0 0,0 1-1 0 0,0 0 1 0 0,-1 0-1 0 0,1 0 0 0 0,0 1 1 0 0,-18-1-1 0 0,25 3-31 0 0,4 2-565 0 0,5 6 660 0 0,-3-3 35 0 0,-1 0 0 0 0,2 0 0 0 0,-1 0 0 0 0,0-1 0 0 0,1 0 0 0 0,0 0 0 0 0,0 0 0 0 0,0 0 0 0 0,0-1 0 0 0,10 4 0 0 0,-11-5 9 0 0,8 2-4 0 0,0-1 1 0 0,24 4-1 0 0,-31-7 25 0 0,0 0-1 0 0,-1 0 0 0 0,1 0 0 0 0,0 0 0 0 0,0-1 0 0 0,0 0 1 0 0,-1 0-1 0 0,1-1 0 0 0,-1 1 0 0 0,8-4 0 0 0,55-34 574 0 0,-61 35-504 0 0,2-2 16 0 0,-1 0 0 0 0,1-1 0 0 0,-2 0 0 0 0,1 0 0 0 0,9-13 0 0 0,-3 3-5 0 0,-3 4-22 0 0,-1 0 0 0 0,-1-1 0 0 0,0 0-1 0 0,0 0 1 0 0,8-25 0 0 0,-5 12-9 0 0,-5 10-57 0 0,-1 0-1 0 0,0-1 1 0 0,-1 1-1 0 0,-1-1 1 0 0,-1 0-1 0 0,0 0 1 0 0,-1 0 0 0 0,-3-35-1 0 0,-1 36 2 0 0,-1 0-1 0 0,-7-20 1 0 0,2 6-3 0 0,-12-25-14 0 0,16 47 0 0 0,3 9 0 0 0,0 4 0 0 0,0 7-10 0 0,0 0 0 0 0,0 0 0 0 0,2 0-1 0 0,-1 0 1 0 0,2 14 0 0 0,11 57-96 0 0,-4-32 68 0 0,18 102-31 0 0,-18-110 63 0 0,47 185-127 0 0,-26-116 5 0 0,-17-65-142 0 0,12 57-1279 0 0,-14-70 348 0 0,-2-9-1514 0 0,-5-6-2519 0 0,-2 1-1959 0 0</inkml:trace>
  <inkml:trace contextRef="#ctx0" brushRef="#br0" timeOffset="1">412 713 2304 0 0,'6'-5'11525'0'0,"5"2"-9016"0"0,0 0 0 0 0,16-2-1 0 0,-13 3-1204 0 0,24-7-1 0 0,79-35 524 0 0,-64 26-1680 0 0,32-12-2500 0 0,-48 11 913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36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480 7 19895 0 0,'0'0'455'0'0,"-2"-1"61"0"0,0 0-397 0 0,0 0 1 0 0,-1 0-1 0 0,1 0 1 0 0,-1 1-1 0 0,1-1 1 0 0,-1 1-1 0 0,1 0 1 0 0,-1-1-1 0 0,-5 2 1 0 0,-6-1-82 0 0,11 2-78 0 0,-3 2 982 0 0,1-2-519 0 0,0 1 1 0 0,0 0-1 0 0,0-1 0 0 0,0 1 1 0 0,0 1-1 0 0,0-1 1 0 0,1 1-1 0 0,0 0 1 0 0,-5 5-1 0 0,-7 6 59 0 0,12-12-373 0 0,0 1 0 0 0,-1 0-1 0 0,2 0 1 0 0,-7 8-1 0 0,-2 7-30 0 0,-2 1-34 0 0,2 0 1 0 0,-14 29-1 0 0,20-36-44 0 0,0-1 0 0 0,-1 0 0 0 0,-11 15 0 0 0,-9 14 0 0 0,-34 58-337 0 0,21-39-174 0 0,12-23 79 0 0,21-30 240 0 0,1 1-1 0 0,-11 17 1 0 0,16-23 168 0 0,0 0 0 0 0,0 1 0 0 0,0-1 0 0 0,-1 0 0 0 0,1 0 0 0 0,-1 0 1 0 0,0 0-1 0 0,0 0 0 0 0,1 0 0 0 0,-1-1 0 0 0,0 1 0 0 0,0 0 0 0 0,-4 1 0 0 0,4-2-18 0 0,0 0 0 0 0,1 0 0 0 0,-1 0 0 0 0,1 1 0 0 0,0-1 0 0 0,-1 0 0 0 0,1 1 0 0 0,0-1 0 0 0,0 1 0 0 0,0-1 0 0 0,-2 4 0 0 0,6-5-78 0 0,81 4 398 0 0,-58-1 177 0 0,-20-2-323 0 0,0-1-1 0 0,-1 1 1 0 0,1-1 0 0 0,9 0 0 0 0,-7-1-30 0 0,2 0 88 0 0,0-1 1 0 0,0 0 0 0 0,17-5-1 0 0,-21 5-144 0 0,1 1 1 0 0,0-1-1 0 0,0 1 0 0 0,10 0 0 0 0,12-2-5 0 0,19-4-55 0 0,19-3-28 0 0,-60 9 39 0 0,-1-1 0 0 0,1 0 0 0 0,-1-1 0 0 0,0 1 0 0 0,0-1 0 0 0,0 0 0 0 0,9-7 0 0 0,-6 3-99 0 0,-8 5-59 0 0,1 0 1 0 0,-1 1 0 0 0,1 0 0 0 0,0-1-1 0 0,-1 1 1 0 0,1 0 0 0 0,0 0-1 0 0,0 0 1 0 0,0 0 0 0 0,0 0 0 0 0,0 0-1 0 0,0 1 1 0 0,0-1 0 0 0,3 0 0 0 0,0-9-8076 0 0,0-3 731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36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11520 0 0,'0'0'8433'0'0,"2"2"-7189"0"0,7 4-428 0 0,-1 2 1 0 0,0-1-1 0 0,-1 1 0 0 0,1 1 1 0 0,11 16-1 0 0,13 14 385 0 0,-19-25-684 0 0,19 28 0 0 0,-6-5-330 0 0,-16-24-149 0 0,0 1 1 0 0,10 19-1 0 0,-18-28-33 0 0,4 6 9 0 0,-1 0 0 0 0,0 0 0 0 0,-1 0 0 0 0,4 17 0 0 0,-6-17-8 0 0,1-3-4 0 0,-2 0 0 0 0,1 1 0 0 0,-1-1 1 0 0,0 1-1 0 0,-1-1 0 0 0,0 1 0 0 0,-1-1 1 0 0,1 1-1 0 0,-3 8 0 0 0,-5 5-508 0 0,-18 41 1 0 0,23-58 492 0 0,2-3 15 0 0,0 1-1 0 0,-1-1 1 0 0,1 0 0 0 0,-1 0-1 0 0,1 0 1 0 0,-1 0 0 0 0,0-1-1 0 0,1 1 1 0 0,-1 0-1 0 0,0-1 1 0 0,-5 3 0 0 0,-5 6-167 0 0,9-8-134 0 0,0 0 0 0 0,0 1 0 0 0,0-1-1 0 0,-1-1 1 0 0,1 1 0 0 0,0 0 0 0 0,-7 1 0 0 0,-11 3-6995 0 0</inkml:trace>
  <inkml:trace contextRef="#ctx0" brushRef="#br0" timeOffset="1">949 217 5064 0 0,'-7'-5'6650'0'0,"-3"-4"809"0"0,1 3-2538 0 0,9 6-4860 0 0,-1 1 0 0 0,1-1-1 0 0,-1 0 1 0 0,1 1 0 0 0,0-1 0 0 0,-1 0-1 0 0,1 1 1 0 0,0-1 0 0 0,0 1 0 0 0,-1-1 0 0 0,1 1-1 0 0,0-1 1 0 0,0 1 0 0 0,-1-1 0 0 0,1 1 0 0 0,0-1-1 0 0,0 0 1 0 0,0 1 0 0 0,0 0 0 0 0,0-1 0 0 0,0 1-1 0 0,0-1 1 0 0,0 1 0 0 0,0 0 0 0 0,0 8 134 0 0,0 0 1 0 0,1 14 0 0 0,1 7-70 0 0,4 57-220 0 0,-5-83-29 0 0,0 0 1 0 0,0 0 0 0 0,0 0 0 0 0,1 0-1 0 0,0 0 1 0 0,-1 0 0 0 0,1 0 0 0 0,0 0-1 0 0,1-1 1 0 0,-1 1 0 0 0,1-1 0 0 0,3 4-1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37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20 2304 0 0,'-8'-5'18549'0'0,"28"-3"-14919"0"0,-14 6-4319 0 0,-1 1 1 0 0,1 0-1 0 0,-1 0 0 0 0,8 0 0 0 0,-11 1-999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37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1 509 14400 0 0,'0'0'1305'0'0,"0"1"-1076"0"0,0 2-153 0 0,0-1 1 0 0,1 0-1 0 0,-1 0 0 0 0,1 1 0 0 0,0-1 1 0 0,0 0-1 0 0,-1 0 0 0 0,3 3 0 0 0,-2-3 283 0 0,0 0 0 0 0,1 1-1 0 0,-1-1 1 0 0,-1 1 0 0 0,1 0 0 0 0,0-1-1 0 0,-1 1 1 0 0,1 4 0 0 0,5 40 3407 0 0,-12 29-1511 0 0,7-73-2217 0 0,-1-2-29 0 0,0-1-1 0 0,0 1 1 0 0,0 0-1 0 0,0-1 1 0 0,0 1-1 0 0,0 0 0 0 0,0 0 1 0 0,0-1-1 0 0,0 1 1 0 0,0 0-1 0 0,-1-1 1 0 0,1 1-1 0 0,0 0 1 0 0,0-1-1 0 0,-1 1 1 0 0,1 0-1 0 0,-1-1 1 0 0,1 1-1 0 0,0 0 1 0 0,-1-1-1 0 0,1 1 1 0 0,-2 0-1 0 0,1 0 136 0 0,7-11-80 0 0,18-47-64 0 0,-10 20 0 0 0,24-39 0 0 0,-33 67-18 0 0,1-1-1 0 0,1 1 1 0 0,-1 0 0 0 0,12-11-1 0 0,-16 18 12 0 0,0 0-1 0 0,0 0 1 0 0,0 1-1 0 0,0-1 1 0 0,0 1-1 0 0,0-1 1 0 0,3 0-1 0 0,-4 1 8 0 0,-1 1 0 0 0,1 0 0 0 0,-1-1 0 0 0,1 1 0 0 0,-1 0 0 0 0,1 0 0 0 0,-1 0 0 0 0,1 0 0 0 0,-1-1 0 0 0,1 1 0 0 0,-1 0 0 0 0,1 0 0 0 0,-1 0 0 0 0,1 0 0 0 0,-1 0 0 0 0,1 0 0 0 0,-1 0 0 0 0,1 0 0 0 0,-1 0 0 0 0,1 1 0 0 0,-1-1 0 0 0,1 0 0 0 0,-1 0 0 0 0,1 0 0 0 0,-1 0 0 0 0,1 1 0 0 0,-1-1 0 0 0,1 0 0 0 0,-1 1 0 0 0,0-1 0 0 0,1 0 0 0 0,-1 1 0 0 0,0-1 0 0 0,1 1 0 0 0,0 0 0 0 0,2 1 0 0 0,0-1 0 0 0,-1 1 0 0 0,1 0 0 0 0,-1 0 0 0 0,1 0 0 0 0,-1 0 0 0 0,0 0 0 0 0,0 0 0 0 0,0 1 0 0 0,0-1 0 0 0,0 1 0 0 0,-1-1 0 0 0,1 1 0 0 0,-1 0 0 0 0,0 0 0 0 0,0 0 0 0 0,1 3 0 0 0,3 6-69 0 0,0 0 0 0 0,0-1-1 0 0,1 1 1 0 0,1-1 0 0 0,9 14-1 0 0,-13-23-92 0 0,-1 1-1 0 0,1-1 0 0 0,-1 0 0 0 0,1 0 1 0 0,0 0-1 0 0,0 0 0 0 0,0 0 1 0 0,0-1-1 0 0,6 3 0 0 0,15 3-6959 0 0,-8-6-200 0 0</inkml:trace>
  <inkml:trace contextRef="#ctx0" brushRef="#br0" timeOffset="1">768 11 17911 0 0,'0'-1'112'0'0,"-1"1"-1"0"0,1-1 1 0 0,0 1-1 0 0,0-1 1 0 0,0 1-1 0 0,-1-1 1 0 0,1 1-1 0 0,0-1 1 0 0,-1 1-1 0 0,1-1 1 0 0,0 1-1 0 0,-1 0 1 0 0,1-1-1 0 0,0 1 1 0 0,-1-1-1 0 0,1 1 1 0 0,-1 0-1 0 0,1-1 1 0 0,-1 1-1 0 0,1 0 1 0 0,-1 0-1 0 0,1-1 1 0 0,-1 1-1 0 0,1 0 1 0 0,-1 0-1 0 0,0 0 1 0 0,-1 0 158 0 0,1 0 0 0 0,-1 1 0 0 0,1-1 0 0 0,-1 1 1 0 0,1-1-1 0 0,0 1 0 0 0,-1 0 0 0 0,1 0 0 0 0,-3 1 0 0 0,-2 3 115 0 0,0 1 0 0 0,1 0 0 0 0,-1 0 0 0 0,1 0 0 0 0,0 1 0 0 0,1 0 0 0 0,-8 14 0 0 0,2-5-59 0 0,-4 7-239 0 0,0 1 0 0 0,2 0 0 0 0,1 0 0 0 0,1 1 0 0 0,-13 48 0 0 0,-5 32-299 0 0,1-6-1126 0 0,27-99 1026 0 0,0 1 1 0 0,0-1 0 0 0,0 1 0 0 0,-1-1-1 0 0,1 1 1 0 0,0 0 0 0 0,0-1 0 0 0,0 1-1 0 0,0-1 1 0 0,0 1 0 0 0,0-1 0 0 0,0 1-1 0 0,0-1 1 0 0,0 1 0 0 0,0-1 0 0 0,0 1-1 0 0,1-1 1 0 0,-1 1 0 0 0,0 0 0 0 0,10-9-3193 0 0,-9 6 3270 0 0,1 0 1 0 0,-1 0 0 0 0,1-1 0 0 0,-1 1-1 0 0,0 0 1 0 0,0-1 0 0 0,0 1 0 0 0,0-1-1 0 0,-1 1 1 0 0,2-6 0 0 0,3-12-1049 0 0,3 4 315 0 0,11-33-1497 0 0,-5 12 669 0 0,-11 32 1915 0 0,0-1-1 0 0,-1 0 1 0 0,0 0-1 0 0,0 0 1 0 0,0 0-1 0 0,0-7 0 0 0,1-8 1678 0 0,1 0-1 0 0,1 0 0 0 0,1 1 0 0 0,15-35 0 0 0,-16 45 3746 0 0,-2 11-4660 0 0,4 2-541 0 0,1 0 0 0 0,-1 1 0 0 0,0 0-1 0 0,0 1 1 0 0,-1-1 0 0 0,1 1 0 0 0,10 11-1 0 0,1 4-160 0 0,17 24 0 0 0,-13-15 70 0 0,-4-6-170 0 0,-1 2 0 0 0,-1 1 0 0 0,-1 0 0 0 0,20 49 0 0 0,-34-73-85 0 0,4 8-512 0 0,-1 1-1 0 0,0-1 1 0 0,-1 1 0 0 0,0 0-1 0 0,-1 0 1 0 0,0 0 0 0 0,1 16-1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38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1 814 15952 0 0,'0'0'1445'0'0,"1"1"-1021"0"0,20 10 1852 0 0,-18-9-1925 0 0,0 0-1 0 0,1 0 1 0 0,-1 0 0 0 0,1-1 0 0 0,0 1 0 0 0,-1-1 0 0 0,1 0 0 0 0,0 0 0 0 0,0 0 0 0 0,7 0 0 0 0,12-1 564 0 0,-1-2 0 0 0,32-6 0 0 0,-28 3-603 0 0,-9 3-265 0 0,-1-2 0 0 0,0 0 0 0 0,0-1-1 0 0,0 0 1 0 0,22-11 0 0 0,-10-1-1113 0 0,39-30-1 0 0,-45 24-712 0 0</inkml:trace>
  <inkml:trace contextRef="#ctx0" brushRef="#br0" timeOffset="1">654 0 14280 0 0,'0'0'1102'0'0,"2"1"-511"0"0,8 2 211 0 0,0 0 1 0 0,0 1-1 0 0,0 0 1 0 0,-1 1 0 0 0,1 0-1 0 0,-1 1 1 0 0,0-1-1 0 0,-1 2 1 0 0,1-1-1 0 0,-1 1 1 0 0,12 15-1 0 0,1 3-124 0 0,-11-15-451 0 0,-1 0 0 0 0,-1 1 0 0 0,0 0 0 0 0,0 1 0 0 0,-1-1 0 0 0,0 1 0 0 0,-1 1 0 0 0,4 13 0 0 0,1 11-6 0 0,31 95 300 0 0,-33-105-473 0 0,7 48 1 0 0,-8-31-26 0 0,1 5-27 0 0,-3-1 1 0 0,-2 1-1 0 0,-2 1 1 0 0,-7 87-1 0 0,-2-88-216 0 0,-21 80-1 0 0,11-57-278 0 0,2-10-1277 0 0,-5-3-4591 0 0,-5-5-2270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39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24 7024 0 0,'0'0'7960'0'0,"2"-2"-6907"0"0,7-6-1 0 0,6-5 7164 0 0,-16 22-7738 0 0,-2 1-395 0 0,0 0 0 0 0,-1 0-1 0 0,0 0 1 0 0,-1 0 0 0 0,0-1-1 0 0,-7 10 1 0 0,0-2-69 0 0,5-7-14 0 0,-12 20-1 0 0,9-11-20 0 0,-1-1 0 0 0,-1 0 0 0 0,-1-1 0 0 0,-19 21 0 0 0,-5 9-155 0 0,18-24-19 0 0,-6 7-62 0 0,-10 8 307 0 0,7-6-45 0 0,30-29-73 0 0,6 2 143 0 0,-1 0 1 0 0,1 0 0 0 0,0 0-1 0 0,0-1 1 0 0,0 0 0 0 0,1-1-1 0 0,-1 0 1 0 0,1 0 0 0 0,0-1-1 0 0,0 0 1 0 0,0 0 0 0 0,0-1-1 0 0,10 0 1 0 0,10-1 291 0 0,1-1 1 0 0,52-8-1 0 0,-42 5-38 0 0,82 3 0 0 0,-61 2-165 0 0,-27 0-24 0 0,54 7-1 0 0,-77-6-98 0 0,0-1 0 0 0,1 0 0 0 0,-1 0 1 0 0,0-2-1 0 0,22-2 0 0 0,-29 2 1 0 0,3-3-20 0 0,-5 3 358 0 0,-7 1-4084 0 0,5 0 3596 0 0,-1 0 0 0 0,0-1 0 0 0,1 1-1 0 0,-1 0 1 0 0,1 0 0 0 0,-1 0 0 0 0,1-1 0 0 0,-1 1 0 0 0,1 0 0 0 0,-1-1-1 0 0,1 1 1 0 0,-1 0 0 0 0,1-1 0 0 0,0 1 0 0 0,-1 0 0 0 0,1-1 0 0 0,-1 1-1 0 0,1-1 1 0 0,0 1 0 0 0,-1-1 0 0 0,1 1 0 0 0,0-1 0 0 0,0 1 0 0 0,0-1-1 0 0,-1 1 1 0 0,1-1 0 0 0,0 0 0 0 0,0-6-1439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59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15200 0 0,'1'2'5063'0'0,"10"12"-4028"0"0,-1 1 0 0 0,0 0-1 0 0,-1 1 1 0 0,7 20 0 0 0,1 7-389 0 0,14 47-178 0 0,-15-34-348 0 0,-8-32-104 0 0,-1 1 0 0 0,7 49 0 0 0,-7-25-5 0 0,-4-36-205 0 0,-1 0 1 0 0,1 21 0 0 0,-3-33 87 0 0,0-1-1 0 0,0 1 1 0 0,0-1 0 0 0,1 1 0 0 0,-1-1 0 0 0,0 1-1 0 0,0-1 1 0 0,0 1 0 0 0,0-1 0 0 0,0 1 0 0 0,-1-1-1 0 0,1 0 1 0 0,0 1 0 0 0,0-1 0 0 0,0 1 0 0 0,0-1-1 0 0,0 1 1 0 0,-1-1 0 0 0,1 1 0 0 0,0-1 0 0 0,0 0-1 0 0,-1 1 1 0 0,-4-9-678 0 0,-4-22 236 0 0,-8-21-244 0 0,10 33 496 0 0,-6-30 0 0 0,-2-8 249 0 0,10 44 81 0 0,2 0 0 0 0,0 0-1 0 0,0-1 1 0 0,1 0-1 0 0,-1-13 1 0 0,4 14 131 0 0,-1 0 0 0 0,1 1 1 0 0,1-1-1 0 0,6-21 0 0 0,-7 28-70 0 0,1-1 0 0 0,1 0 0 0 0,-1 1 0 0 0,1-1 0 0 0,0 1 0 0 0,0 0 0 0 0,1 0-1 0 0,-1 0 1 0 0,1 1 0 0 0,0-1 0 0 0,6-4 0 0 0,7-5 186 0 0,-10 7-132 0 0,0 1 1 0 0,1 0 0 0 0,-1 0-1 0 0,2 1 1 0 0,-1 0 0 0 0,16-7-1 0 0,-16 9-37 0 0,0 0 0 0 0,0 1 0 0 0,0 0 0 0 0,0 0 0 0 0,0 0 0 0 0,1 1 0 0 0,8 0 0 0 0,-10 1 13 0 0,0 0-1 0 0,0 1 0 0 0,1-1 1 0 0,-1 2-1 0 0,0-1 1 0 0,12 5-1 0 0,-16-5-57 0 0,0 0 0 0 0,0 1 0 0 0,0 0 0 0 0,0 0 0 0 0,0 0-1 0 0,-1 0 1 0 0,1 0 0 0 0,-1 0 0 0 0,1 1 0 0 0,-1-1 0 0 0,0 1 0 0 0,0-1 0 0 0,0 1 0 0 0,0 0-1 0 0,0 0 1 0 0,2 6 0 0 0,3 7 143 0 0,-4-10-263 0 0,0 1 0 0 0,0-1 0 0 0,2 14 0 0 0,-4-18 40 0 0,-1 1-1 0 0,0 0 0 0 0,1-1 0 0 0,-1 1 1 0 0,-1 0-1 0 0,1 0 0 0 0,0-1 0 0 0,-1 1 1 0 0,1 0-1 0 0,-1-1 0 0 0,0 1 0 0 0,0 0 1 0 0,0-1-1 0 0,-1 3 0 0 0,-6 10 36 0 0,5-7-68 0 0,-2 0 1 0 0,1 0 0 0 0,-1 0-1 0 0,0 0 1 0 0,0-1 0 0 0,-1 0-1 0 0,0 0 1 0 0,-1 0 0 0 0,-7 6-1 0 0,3-5-35 0 0,4-2-45 0 0,-2 0 0 0 0,-11 6 1 0 0,16-10 77 0 0,0 0 0 0 0,1-1 0 0 0,-1 0 1 0 0,0 0-1 0 0,0 0 0 0 0,0 0 1 0 0,-1 0-1 0 0,-7-1 0 0 0,9 1 15 0 0,-15-2-126 0 0,8-2 147 0 0,83 30 54 0 0,-56-21 21 0 0,22 12 0 0 0,-23-10-17 0 0,24 7 0 0 0,-33-12-83 0 0,0 0-1 0 0,0 1 1 0 0,0-1 0 0 0,8 7-1 0 0,-5-3-17 0 0,1 2 41 0 0,-8-6 14 0 0,-1-1 0 0 0,-1 0 0 0 0,1 0 0 0 0,-1 0 0 0 0,1 0 0 0 0,-1 1 0 0 0,0-1 0 0 0,0 0 0 0 0,0 1 0 0 0,0-1 0 0 0,0 5 0 0 0,3 3 0 0 0,0 7 0 0 0,-6-12 0 0 0,0-3 0 0 0,0 2 63 0 0,0-1 0 0 0,0 1 0 0 0,0-1 0 0 0,0 1 0 0 0,0-1 0 0 0,-1 0 0 0 0,0 0 0 0 0,1 0 0 0 0,-1 0 0 0 0,0 0 0 0 0,-1-1 0 0 0,1 1 0 0 0,-6 2 0 0 0,-7 5 91 0 0,-1 0-1 0 0,0-2 1 0 0,-27 10 0 0 0,35-15-189 0 0,0 0 0 0 0,-1-1 0 0 0,0 0 0 0 0,1-1 0 0 0,-1 0 0 0 0,0 0 0 0 0,0-1 0 0 0,-17-2 0 0 0,19-1-388 0 0,-1 1 1 0 0,1-2 0 0 0,-13-5-1 0 0,19 8-1253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59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288 128 8288 0 0,'0'0'638'0'0,"-1"-7"-388"0"0,-2-13 1936 0 0,3 16-1496 0 0,-1 1-1 0 0,1-1 0 0 0,-1 0 0 0 0,1 1 0 0 0,-1-1 1 0 0,0 1-1 0 0,0-1 0 0 0,-1 1 0 0 0,1 0 0 0 0,-3-5 0 0 0,-5-1 933 0 0,0 0 0 0 0,0 1 0 0 0,-12-7 0 0 0,17 13-1460 0 0,0-1 0 0 0,0 1 0 0 0,0 0 0 0 0,0 1 0 0 0,0-1 0 0 0,-1 1-1 0 0,1 0 1 0 0,-1 0 0 0 0,1 0 0 0 0,-1 0 0 0 0,-6 1 0 0 0,3 1-140 0 0,0 0-1 0 0,0 0 1 0 0,-1 1 0 0 0,2 0-1 0 0,-1 1 1 0 0,0-1 0 0 0,0 2 0 0 0,1-1-1 0 0,-1 1 1 0 0,1 0 0 0 0,0 0-1 0 0,1 1 1 0 0,-11 9 0 0 0,14-11-25 0 0,0 0 1 0 0,1 1-1 0 0,-1-1 1 0 0,1 1-1 0 0,0 0 1 0 0,-3 6-1 0 0,-4 8 6 0 0,7-14-37 0 0,1 1-1 0 0,-1 0 1 0 0,0-1 0 0 0,1 1-1 0 0,0 0 1 0 0,0 0 0 0 0,1 0-1 0 0,-1 0 1 0 0,1 0 0 0 0,1 8-1 0 0,-1-8-23 0 0,-4 30-1380 0 0,6-31 1288 0 0,22 12 136 0 0,25 15 12 0 0,-43-28 2 0 0,1 0 0 0 0,-1-1 0 0 0,0 1 0 0 0,1-1 0 0 0,-1-1 0 0 0,13 3 0 0 0,60 1 0 0 0,-72-3 0 0 0,-1 0 0 0 0,0 1 0 0 0,0-1 0 0 0,0 1 0 0 0,0 0 0 0 0,0 0 0 0 0,-1 1 0 0 0,1 0 0 0 0,-1 0 0 0 0,0 0 0 0 0,7 8 0 0 0,8 7 17 0 0,-20-18-14 0 0,1-1 0 0 0,-1 0 1 0 0,1 1-1 0 0,-1-1 0 0 0,0 0 0 0 0,1 1 0 0 0,-1-1 1 0 0,0 1-1 0 0,0-1 0 0 0,1 1 0 0 0,-1-1 0 0 0,0 1 1 0 0,0-1-1 0 0,1 1 0 0 0,-1-1 0 0 0,0 1 0 0 0,0 0 1 0 0,1 1 1 0 0,4 11 11 0 0,-1-2-32 0 0,-5-6 161 0 0,0-1 0 0 0,0 0 0 0 0,-1 0 0 0 0,0 0 0 0 0,0 0 0 0 0,0 0-1 0 0,0 0 1 0 0,-4 5 0 0 0,2-6-93 0 0,1 0 0 0 0,-1 0 0 0 0,0 0 0 0 0,1 0-1 0 0,-1-1 1 0 0,0 1 0 0 0,-1-1 0 0 0,1 0 0 0 0,-8 2 0 0 0,-43 11-187 0 0,29-10 151 0 0,0-1-1 0 0,0-1 1 0 0,0-1-1 0 0,-1-1 1 0 0,-26-4-1 0 0,31-3-397 0 0,21 5 15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32.0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400 3 21943 0 0,'0'0'1068'0'0,"-6"0"64"0"0,4-1-980 0 0,-2 0-96 0 0,-10 3-56 0 0,9 0 221 0 0,1 0 0 0 0,-1 0 0 0 0,1 1 0 0 0,0-1 0 0 0,0 1 0 0 0,0 0 0 0 0,0 0-1 0 0,0 0 1 0 0,1 1 0 0 0,-1-1 0 0 0,1 1 0 0 0,0 0 0 0 0,0 0 0 0 0,0 0 0 0 0,1 0 0 0 0,-1 0 0 0 0,1 1 0 0 0,-3 7-1 0 0,0 2-211 0 0,-1-1 0 0 0,-1 0 0 0 0,-14 22-1 0 0,-4 7-144 0 0,15-24-91 0 0,-1 0 0 0 0,-21 25-1 0 0,5-8-182 0 0,16-19 237 0 0,-85 110-1378 0 0,54-68 1434 0 0,32-47 116 0 0,8-9-73 0 0,5-1 92 0 0,9 2 116 0 0,0 0 1 0 0,0 0 0 0 0,0-2 0 0 0,0 1 0 0 0,0-1 0 0 0,16-1 0 0 0,23 4 342 0 0,-38-2-287 0 0,1 0 0 0 0,24-1-1 0 0,-12-3 31 0 0,-8 2 2 0 0,34-7 0 0 0,-41 5-162 0 0,0 1 0 0 0,12-1 1 0 0,-15 2-45 0 0,0-1 0 0 0,0 1 0 0 0,0-2 0 0 0,15-3 0 0 0,9-5-54 0 0,-25 9-92 0 0,0-1 0 0 0,-1 0 1 0 0,1-1-1 0 0,-1 1 0 0 0,1-1 0 0 0,-1 0 0 0 0,0-1 1 0 0,6-4-1 0 0,-9 7 23 0 0,0-1-1002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5:59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99 5064 0 0,'15'-5'232'0'0,"-15"5"-223"0"0,1 0 0 0 0,-1-1 0 0 0,1 1 0 0 0,-1-1 0 0 0,1 1 0 0 0,-1-1 0 0 0,1 1 0 0 0,-1-1 0 0 0,1 1 0 0 0,-1-1 0 0 0,0 1 0 0 0,1-1 0 0 0,-1 0 0 0 0,0 1 0 0 0,1-1 0 0 0,-1 0 0 0 0,0 1 0 0 0,0-1 0 0 0,0 0 0 0 0,0 1 0 0 0,1-1 0 0 0,-1 0 0 0 0,0 1 0 0 0,0-1 0 0 0,-1 0 0 0 0,0-16 627 0 0,-6 1 9221 0 0,-5 5-4252 0 0,6 7-4711 0 0,1 2 0 0 0,-1-1 0 0 0,-8-2 0 0 0,-4-3-123 0 0,13 6-624 0 0,0 0 0 0 0,0 0 0 0 0,0 0 0 0 0,-1 1 0 0 0,1 0 0 0 0,0 0 0 0 0,0 0 1 0 0,-1 0-1 0 0,1 1 0 0 0,-10 1 0 0 0,6 0-105 0 0,1 0 1 0 0,0 1 0 0 0,-1 0 0 0 0,1 1 0 0 0,0-1 0 0 0,-9 6-1 0 0,13-5 32 0 0,-1 0 0 0 0,0 0-1 0 0,1 1 1 0 0,0 0-1 0 0,0-1 1 0 0,0 2 0 0 0,0-1-1 0 0,1 0 1 0 0,-1 1-1 0 0,-4 8 1 0 0,-7 9 39 0 0,11-16-143 0 0,0 1 0 0 0,0-1 0 0 0,1 1 0 0 0,0 0-1 0 0,0 0 1 0 0,0 0 0 0 0,1 0 0 0 0,0 0 0 0 0,-1 10 0 0 0,1-5-80 0 0,0-6 39 0 0,1-1 1 0 0,0 1-1 0 0,0 0 0 0 0,1-1 1 0 0,-1 1-1 0 0,1 0 1 0 0,1-1-1 0 0,1 12 0 0 0,2-1 177 0 0,0 1 0 0 0,2-1 0 0 0,12 27 0 0 0,-14-37-118 0 0,0 0 1 0 0,0 0-1 0 0,0 0 1 0 0,0 0-1 0 0,1-1 1 0 0,0 0-1 0 0,0 0 1 0 0,1 0-1 0 0,-1-1 1 0 0,1 1-1 0 0,11 5 1 0 0,-5-5-177 0 0,0 0 1 0 0,0-1-1 0 0,1-1 1 0 0,0 0-1 0 0,-1-1 1 0 0,1 0-1 0 0,0-1 1 0 0,0 0-1 0 0,0-1 1 0 0,0 0 0 0 0,0-1-1 0 0,20-5 1 0 0,-26 5-218 0 0,-1-1 0 0 0,1-1 0 0 0,8-3 0 0 0,-1 0-261 0 0,18-5-610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0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21191 0 0,'0'0'2127'0'0,"2"1"-1946"0"0,1-1-52 0 0,1 1-1 0 0,-1 0 0 0 0,1-1 0 0 0,-1 1 1 0 0,1-1-1 0 0,-1 0 0 0 0,1 0 0 0 0,-1-1 1 0 0,1 1-1 0 0,-1-1 0 0 0,1 1 0 0 0,4-3 1 0 0,-2 2 203 0 0,1-1 0 0 0,-1 1 0 0 0,9 0 0 0 0,1 0-52 0 0,0 0 0 0 0,0-1 0 0 0,26-7 0 0 0,-30 8-230 0 0,5 1-369 0 0,-15 0-1085 0 0,8 0-2533 0 0</inkml:trace>
  <inkml:trace contextRef="#ctx0" brushRef="#br0" timeOffset="1">26 153 17503 0 0,'2'6'300'0'0,"2"11"988"0"0,-2-17-861 0 0,19-1 759 0 0,-10 1 408 0 0,24 1-1 0 0,-28-1-1284 0 0,0 0 0 0 0,0 0 0 0 0,11-2 0 0 0,12 0 114 0 0,-18 2-1051 0 0,0-2 0 0 0,12-2 0 0 0,-2 0-4509 0 0,4 1-2824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0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19351 0 0,'0'0'3956'0'0,"0"1"-2942"0"0,2 11-680 0 0,-1-1 0 0 0,2 0 0 0 0,-1 0 0 0 0,2-1 1 0 0,-1 1-1 0 0,2 0 0 0 0,5 10 0 0 0,8 22 287 0 0,-5-10-621 0 0,-6-17 0 0 0,7 26 0 0 0,-6-16-749 0 0,2 0 0 0 0,0 0 1 0 0,2-1-1 0 0,1-1 0 0 0,23 34 0 0 0,-24-40-1778 0 0,8 0-29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1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84 13824 0 0,'0'0'1061'0'0,"-2"-1"-692"0"0,-2-2-32 0 0,-1 0-1 0 0,1 0 0 0 0,-1-1 0 0 0,1 1 1 0 0,0-1-1 0 0,-3-4 0 0 0,-17-14 3106 0 0,-13 3-181 0 0,34 17-3110 0 0,0 0 0 0 0,0 1 0 0 0,0-1 0 0 0,0 1-1 0 0,0 0 1 0 0,-1 0 0 0 0,1 0 0 0 0,0 0 0 0 0,0 1-1 0 0,-1-1 1 0 0,1 1 0 0 0,-1 0 0 0 0,1 0 0 0 0,0 0-1 0 0,-1 0 1 0 0,1 1 0 0 0,-4 0 0 0 0,5 0-137 0 0,0 0 0 0 0,1-1 0 0 0,-1 1 0 0 0,0 0 0 0 0,0 0 0 0 0,1 0 0 0 0,-1 0 0 0 0,0 1 0 0 0,1-1 0 0 0,-1 0 0 0 0,1 1 0 0 0,-1-1 0 0 0,1 1 1 0 0,0-1-1 0 0,0 1 0 0 0,0 0 0 0 0,0-1 0 0 0,0 1 0 0 0,0 0 0 0 0,0 0 0 0 0,0 0 0 0 0,1 0 0 0 0,-1-1 0 0 0,1 1 0 0 0,-1 0 0 0 0,1 0 0 0 0,0 0 0 0 0,0 0 0 0 0,0 3 0 0 0,0 2-35 0 0,1 0 0 0 0,0 0 0 0 0,0-1 0 0 0,1 1 0 0 0,0-1 0 0 0,0 1 0 0 0,0-1 0 0 0,1 0 0 0 0,0 1 0 0 0,4 5 0 0 0,6 8-110 0 0,23 28 1 0 0,-25-34 204 0 0,-1-3-79 0 0,0 0 0 0 0,1-2 0 0 0,17 14 0 0 0,-7-7 213 0 0,24 15 84 0 0,-30-21-547 0 0,22 17 1 0 0,-33-23 182 0 0,0-1-1 0 0,-1 1 1 0 0,1 0 0 0 0,-1 1 0 0 0,0-1 0 0 0,0 1-1 0 0,0-1 1 0 0,0 1 0 0 0,2 8 0 0 0,1 2-201 0 0,0 1 154 0 0,0 0 0 0 0,3 19 0 0 0,-8-29 121 0 0,0-1 0 0 0,-1 1 0 0 0,0-1 1 0 0,0 1-1 0 0,0 0 0 0 0,0-1 0 0 0,-1 1 0 0 0,0-1 0 0 0,0 1 0 0 0,-3 8 0 0 0,-2 2-2 0 0,5-10 0 0 0,-1-1 0 0 0,1 0 0 0 0,-1 0 0 0 0,0 0 0 0 0,-1 0 0 0 0,1 0 0 0 0,-1 0 0 0 0,-7 8 0 0 0,-3 0 0 0 0,10-9 0 0 0,0-1 0 0 0,0 1 0 0 0,-1-1 0 0 0,-6 4 0 0 0,8-6 0 0 0,1 0 0 0 0,-1 0 0 0 0,0-1 0 0 0,0 1 0 0 0,1 0 0 0 0,-1-1 0 0 0,0 0 0 0 0,0 1 0 0 0,0-1 0 0 0,0 0 0 0 0,1 0 0 0 0,-1 0 0 0 0,0 0 0 0 0,0 0 0 0 0,-3-1 0 0 0,-6-4 0 0 0,9 1 0 0 0,0 1 0 0 0,-1 0 0 0 0,1 0 0 0 0,1-1 0 0 0,-1 1 0 0 0,0-1 0 0 0,1 0 0 0 0,-2-6 0 0 0,0 2 0 0 0,2 3 0 0 0,0 1 0 0 0,0-1 0 0 0,0 1 0 0 0,0-1 0 0 0,1 1 0 0 0,0-10 0 0 0,-1-7 0 0 0,-2-6 0 0 0,2 1 0 0 0,0-1 0 0 0,2 1 0 0 0,6-38 0 0 0,-4 51 11 0 0,0 0 1 0 0,1 1-1 0 0,1 0 0 0 0,11-23 0 0 0,-1 5 307 0 0,-5 11-98 0 0,0-1 1 0 0,2 2 0 0 0,23-32 0 0 0,49-43 466 0 0,-83 92-687 0 0,52-52-92 0 0,-52 53 119 0 0,0 1-19 0 0,0-1 0 0 0,0 1 0 0 0,0 0 0 0 0,0 0 1 0 0,0 0-1 0 0,0 0 0 0 0,0 0 0 0 0,2 3 0 0 0,-2-1-8 0 0,1 1 0 0 0,0-1 0 0 0,-1 1 0 0 0,0-1 0 0 0,0 1 0 0 0,0 0 0 0 0,0-1 0 0 0,-1 1 0 0 0,1 4 0 0 0,-1 37 0 0 0,-1-23 0 0 0,1-11 0 0 0,0 6 0 0 0,0 0 0 0 0,2 0 0 0 0,2 18 0 0 0,-1-17 0 0 0,0 0 0 0 0,-1 17 0 0 0,-1-19 0 0 0,0 0 0 0 0,6 25 0 0 0,-3-25 17 0 0,1-1-1 0 0,0 0 1 0 0,1 1 0 0 0,16 26-1 0 0,-16-32-8 0 0,1-1 0 0 0,0 0 0 0 0,0 0 0 0 0,1 0 0 0 0,1-1 0 0 0,-1 0 0 0 0,15 9 0 0 0,-17-12-22 0 0,1 0-1 0 0,0-1 1 0 0,0 0 0 0 0,11 4-1 0 0,-15-7 16 0 0,0 0-1 0 0,0 0 0 0 0,0-1 1 0 0,0 1-1 0 0,0-1 0 0 0,0 0 1 0 0,0 0-1 0 0,0 0 0 0 0,0 0 1 0 0,0-1-1 0 0,0 1 0 0 0,0-1 1 0 0,0 0-1 0 0,5-1 0 0 0,5-3 0 0 0,-9 4 0 0 0,0 0 0 0 0,0 0 0 0 0,0-1 0 0 0,0 0 0 0 0,0 0 0 0 0,-1 0 0 0 0,1 0 0 0 0,0 0 0 0 0,-1-1 0 0 0,0 1 0 0 0,6-7 0 0 0,2-8 49 0 0,-2-1 0 0 0,13-34 0 0 0,-15 36 184 0 0,-3 3 35 0 0,-1 1-1 0 0,0-1 1 0 0,0 0 0 0 0,0-16-1 0 0,2-10-41 0 0,-3 24-221 0 0,0 0-1 0 0,-1 0 0 0 0,-1 0 1 0 0,-1 0-1 0 0,0-1 1 0 0,-1 1-1 0 0,0 0 0 0 0,-5-14 1 0 0,4 21-10 0 0,0 0 0 0 0,0 0 0 0 0,0 1 0 0 0,-1-1 0 0 0,0 1 0 0 0,-1 0 0 0 0,-6-8 0 0 0,8 11-15 0 0,-1 0 0 0 0,0 0 0 0 0,0 0 0 0 0,0 1 1 0 0,-1-1-1 0 0,1 1 0 0 0,-1 0 0 0 0,0 1 0 0 0,0-1 0 0 0,0 1 0 0 0,-10-3 0 0 0,6 2-228 0 0,0 1 0 0 0,0 0-1 0 0,0 1 1 0 0,0 0-1 0 0,0 0 1 0 0,0 1-1 0 0,0 0 1 0 0,0 1 0 0 0,0 0-1 0 0,0 0 1 0 0,0 1-1 0 0,0 0 1 0 0,0 1-1 0 0,0 0 1 0 0,1 0-1 0 0,0 0 1 0 0,-16 11 0 0 0,-1 0-2606 0 0,8 1-5333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2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19351 0 0,'0'0'1751'0'0,"10"-5"454"0"0,-6 2-1766 0 0,0 0 0 0 0,0 0 0 0 0,0 0 0 0 0,0 0 0 0 0,1 1 0 0 0,-1 0 0 0 0,1-1 0 0 0,9-1 0 0 0,44-9 741 0 0,-21 6-352 0 0,-4 1-516 0 0,43-3 0 0 0,-48 7-2956 0 0,0-1-3576 0 0,-12-1-2822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2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18 6912 0 0,'-4'-17'13206'0'0,"4"20"-12958"0"0,1 0 0 0 0,-1 1-1 0 0,1-1 1 0 0,0 0 0 0 0,0 0 0 0 0,0 0-1 0 0,0 0 1 0 0,0 0 0 0 0,1 0 0 0 0,0 0 0 0 0,2 3-1 0 0,-3-3-151 0 0,0 0-1 0 0,0-1 0 0 0,0 1 1 0 0,0 0-1 0 0,0 0 1 0 0,0 0-1 0 0,-1-1 0 0 0,1 1 1 0 0,-1 5-1 0 0,3 12 170 0 0,7 15 116 0 0,7 32-123 0 0,-10-24-217 0 0,8 66 88 0 0,-6-34-129 0 0,-6-61 6 0 0,-2-12-10 0 0,-1 1 0 0 0,1-1 1 0 0,-1 1-1 0 0,1-1 0 0 0,-1 0 0 0 0,0 1 0 0 0,0 4 0 0 0,0-6-123 0 0,1-2-506 0 0,1-4 574 0 0,-1 1 1 0 0,2 0-1 0 0,-1 0 1 0 0,0 0-1 0 0,1 0 1 0 0,-1 0-1 0 0,1 1 1 0 0,0-1-1 0 0,1 1 0 0 0,-1 0 1 0 0,5-4-1 0 0,-2 3 44 0 0,-1 1 0 0 0,1-1 0 0 0,-1 1-1 0 0,1 1 1 0 0,0-1 0 0 0,0 1 0 0 0,0 0-1 0 0,12-2 1 0 0,0 2 2 0 0,33 1 1 0 0,-41 1 14 0 0,-4-2-2 0 0,-1 2 0 0 0,16 7 0 0 0,-18-6 7 0 0,0 0 1 0 0,0 0-1 0 0,0 1 0 0 0,0-1 0 0 0,0 1 1 0 0,0-1-1 0 0,0 1 0 0 0,0 0 0 0 0,-1 0 0 0 0,1 0 1 0 0,-1 1-1 0 0,1-1 0 0 0,-1 1 0 0 0,0-1 1 0 0,0 1-1 0 0,2 3 0 0 0,-3-2 160 0 0,0-1 1 0 0,0 0-1 0 0,-1 1 0 0 0,1-1 1 0 0,-1 1-1 0 0,0-1 0 0 0,0 1 1 0 0,0-1-1 0 0,-1 0 0 0 0,0 6 1 0 0,-10 29 300 0 0,10-34-436 0 0,-1-1 0 0 0,1 0 0 0 0,-1 0 0 0 0,1 0 0 0 0,-1 0 0 0 0,0 0 0 0 0,0 0 0 0 0,-1 0 0 0 0,1-1 0 0 0,-1 1 0 0 0,1-1 0 0 0,-1 1-1 0 0,0-1 1 0 0,-3 2 0 0 0,-3 1 58 0 0,0-1-1 0 0,0 0 0 0 0,-16 4 0 0 0,-7 3 11 0 0,16-4-29 0 0,-1-1-1 0 0,-30 7 0 0 0,39-12-138 0 0,0 0-1 0 0,0 0 1 0 0,0 0 0 0 0,0-1 0 0 0,0 0-1 0 0,0-1 1 0 0,0 0 0 0 0,-10-2-1 0 0,17 2-19 0 0,0 1-1 0 0,-1 0 1 0 0,1-1 0 0 0,0 0-1 0 0,0 1 1 0 0,0-1-1 0 0,0 0 1 0 0,-1 1-1 0 0,1-1 1 0 0,0 0 0 0 0,0 0-1 0 0,1 0 1 0 0,-1 0-1 0 0,0 0 1 0 0,0 0 0 0 0,0 0-1 0 0,1 0 1 0 0,-1-1-1 0 0,0 1 1 0 0,1 0-1 0 0,-1 0 1 0 0,1-1 0 0 0,0 1-1 0 0,-1 0 1 0 0,1-2-1 0 0,-1-1-885 0 0,1 0-1 0 0,0 1 1 0 0,0-1-1 0 0,0 0 0 0 0,0 0 1 0 0,1 0-1 0 0,1-5 1 0 0,6-11-6086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3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18975 0 0,'0'0'1906'0'0,"-2"1"-1749"0"0,1-1-136 0 0,-3 1-40 0 0,-4 9 189 0 0,8-8 19 0 0,-1-1-1 0 0,1 0 1 0 0,-1 1-1 0 0,1-1 1 0 0,0 0-1 0 0,0 1 1 0 0,0-1-1 0 0,0 1 1 0 0,0-1-1 0 0,0 1 1 0 0,0-1-1 0 0,1 2 1 0 0,-1 3 341 0 0,0 0-435 0 0,0 1 1 0 0,1 0-1 0 0,0-1 0 0 0,0 1 0 0 0,0-1 0 0 0,1 1 1 0 0,0-1-1 0 0,0 0 0 0 0,6 12 0 0 0,-6-15-76 0 0,0 0 0 0 0,0 0-1 0 0,0 0 1 0 0,0-1 0 0 0,1 1-1 0 0,-1-1 1 0 0,1 1 0 0 0,0-1-1 0 0,-1 0 1 0 0,1 0 0 0 0,0 0-1 0 0,0 0 1 0 0,0-1 0 0 0,0 1-1 0 0,1-1 1 0 0,-1 0 0 0 0,0 0-1 0 0,1 0 1 0 0,-1 0 0 0 0,4 0-1 0 0,1 0 60 0 0,-1 0 0 0 0,1-1 0 0 0,0 0 0 0 0,-1 0 0 0 0,1-1 0 0 0,11-2 0 0 0,-16 2-48 0 0,-1 0 0 0 0,1 0 0 0 0,0 0 0 0 0,0 0 0 0 0,-1 0 0 0 0,1-1 0 0 0,-1 0-1 0 0,1 1 1 0 0,-1-1 0 0 0,1 0 0 0 0,-1 0 0 0 0,0 0 0 0 0,0 0 0 0 0,0-1 0 0 0,0 1 0 0 0,-1 0-1 0 0,1-1 1 0 0,-1 0 0 0 0,3-4 0 0 0,-3 4-2 0 0,0 1 0 0 0,0-1 0 0 0,0 0 0 0 0,0 0 0 0 0,0 1 1 0 0,-1-1-1 0 0,1-3 0 0 0,-1 4-11 0 0,0 0 1 0 0,0 1-1 0 0,-1-1 1 0 0,1 0-1 0 0,-1 1 0 0 0,1-1 1 0 0,-1 1-1 0 0,0-1 1 0 0,1 1-1 0 0,-1-1 1 0 0,0 1-1 0 0,0-1 1 0 0,0 1-1 0 0,0 0 1 0 0,-2-3-1 0 0,-7-8 99 0 0,9 10-107 0 0,0 1 0 0 0,0-1 0 0 0,0 1 0 0 0,0 0 0 0 0,0-1 0 0 0,0 1 0 0 0,0 0 1 0 0,-1 0-1 0 0,1-1 0 0 0,-1 1 0 0 0,1 0 0 0 0,-1 0 0 0 0,1 1 0 0 0,-1-1 0 0 0,-2-1 1 0 0,2 1-26 0 0,-13-3 136 0 0,-30-6-1 0 0,39 10-244 0 0,1-1-1 0 0,0 1 0 0 0,-1 0 1 0 0,1 1-1 0 0,-1-1 1 0 0,1 1-1 0 0,0 0 1 0 0,-1 1-1 0 0,-4 1 1 0 0,8-2-39 0 0,1-1 0 0 0,-1 1 0 0 0,1 0 0 0 0,0-1 0 0 0,-1 1 0 0 0,1 0 0 0 0,0 0 0 0 0,0 0 0 0 0,-1 0 0 0 0,1 0 0 0 0,0 0 0 0 0,0 0 1 0 0,0 1-1 0 0,0-1 0 0 0,0 2 0 0 0,-4 3-1409 0 0,-9 8-6652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3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13824 0 0,'13'8'1061'0'0,"-13"-8"-987"0"0,1 1 1 0 0,-1-1-1 0 0,1 0 0 0 0,-1 0 1 0 0,0 0-1 0 0,1 0 1 0 0,-1 0-1 0 0,1 0 0 0 0,-1 0 1 0 0,1 0-1 0 0,-1 0 0 0 0,1 0 1 0 0,-1 0-1 0 0,1-1 1 0 0,-1 1-1 0 0,1 0 0 0 0,-1 0 1 0 0,0 0-1 0 0,1 0 1 0 0,-1-1-1 0 0,1 1 0 0 0,-1 0 1 0 0,1-1-1 0 0,0 0 371 0 0,21-4 5070 0 0,-18 5-5160 0 0,1-1 0 0 0,-1 0 0 0 0,0 0 0 0 0,0 0 0 0 0,0 0 0 0 0,0-1 0 0 0,0 0 0 0 0,5-3 0 0 0,4-3 590 0 0,0 1 0 0 0,23-10 0 0 0,-3 2-639 0 0,-23 11-297 0 0,0 0-1 0 0,0 1 1 0 0,1 0 0 0 0,0 1-1 0 0,13-2 1 0 0,24-6-1147 0 0,-5-3-1489 0 0,-23 9 1261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4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13 19663 0 0,'-8'-3'536'0'0,"0"0"-1"0"0,1 1 0 0 0,-16-3 1 0 0,4 7-270 0 0,15-1-144 0 0,2 0-49 0 0,-1 0 0 0 0,1 1 0 0 0,0-1 0 0 0,-1 0-1 0 0,1 1 1 0 0,0-1 0 0 0,0 1 0 0 0,0-1 0 0 0,0 1 0 0 0,0 0 0 0 0,0 0 0 0 0,1 0 0 0 0,-3 4 0 0 0,0-1 164 0 0,3-4-174 0 0,0 0-1 0 0,0 0 1 0 0,1-1 0 0 0,-1 1-1 0 0,1 0 1 0 0,-1 0-1 0 0,1 0 1 0 0,-1 0 0 0 0,1 0-1 0 0,-1 1 1 0 0,1-1 0 0 0,-1 2-1 0 0,-1 5 120 0 0,-2 0-15 0 0,0 2 0 0 0,0-1 1 0 0,1 0-1 0 0,1 1 0 0 0,-4 17 0 0 0,-1 16-400 0 0,5-32 213 0 0,0 0 0 0 0,0 0 0 0 0,1 0-1 0 0,1 0 1 0 0,0 0 0 0 0,0 1 0 0 0,3 14-1 0 0,1-9 26 0 0,-4-14 14 0 0,0 0-1 0 0,1 0 0 0 0,-1 0 0 0 0,1-1 1 0 0,0 1-1 0 0,0 0 0 0 0,0-1 0 0 0,0 1 1 0 0,0-1-1 0 0,1 1 0 0 0,-1-1 0 0 0,1 0 1 0 0,0 1-1 0 0,-1-1 0 0 0,1 0 0 0 0,0 0 1 0 0,0 0-1 0 0,4 2 0 0 0,1 2 67 0 0,-5-4-107 0 0,0-1-1 0 0,0 1 1 0 0,0 0 0 0 0,0-1-1 0 0,0 0 1 0 0,0 0 0 0 0,0 1 0 0 0,0-1-1 0 0,0 0 1 0 0,1-1 0 0 0,-1 1-1 0 0,0 0 1 0 0,1-1 0 0 0,-1 1-1 0 0,0-1 1 0 0,1 0 0 0 0,-1 0 0 0 0,1 1-1 0 0,4-2 1 0 0,2 0-72 0 0,33-4-253 0 0,-38 4 280 0 0,-1 0 0 0 0,1 0 0 0 0,0 0 0 0 0,-1-1 0 0 0,1 1 0 0 0,-1-1 0 0 0,0 0 0 0 0,1 0 0 0 0,2-3 0 0 0,13-10-352 0 0,-15 13 203 0 0,1-1 1 0 0,-1-1-1 0 0,0 1 0 0 0,0-1 0 0 0,-1 1 1 0 0,1-1-1 0 0,-1 0 0 0 0,0 0 1 0 0,0-1-1 0 0,5-8 0 0 0,2-7-7407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4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34 11976 0 0,'-12'0'5482'0'0,"15"-1"-3155"0"0,21-9 1512 0 0,-17 6-3276 0 0,0 1 0 0 0,1 0-1 0 0,0 1 1 0 0,0 0 0 0 0,-1 0-1 0 0,10-1 1 0 0,-16 3-71 0 0,2-1-48 0 0,22-2 143 0 0,-26 3-576 0 0,1 1 0 0 0,0-1 0 0 0,-1 0 0 0 0,1 0 0 0 0,0 1 0 0 0,-1-1 0 0 0,1 0 0 0 0,0 1 0 0 0,0-1 0 0 0,-1 0 0 0 0,1 1 0 0 0,0-1 0 0 0,0 0 0 0 0,-1 1 0 0 0,1-1 0 0 0,0 1 0 0 0,0-1 0 0 0,0 0 0 0 0,0 1 0 0 0,0-1 0 0 0,0 1 0 0 0,0-1 0 0 0,0 1 0 0 0,-2 12 23 0 0,2-11-27 0 0,0 0-2 0 0,-1 0-1 0 0,0 0 1 0 0,1 0 0 0 0,-1 0-1 0 0,0 0 1 0 0,0 0 0 0 0,0-1-1 0 0,0 1 1 0 0,-1 0 0 0 0,1 0-1 0 0,0-1 1 0 0,-1 1 0 0 0,1-1-1 0 0,-1 1 1 0 0,-2 1 0 0 0,2-1-11 0 0,0-1 1 0 0,0 1 0 0 0,0 0-1 0 0,0 0 1 0 0,1 0 0 0 0,-1 0-1 0 0,1 0 1 0 0,-3 4 0 0 0,-5 32-114 0 0,5-29 69 0 0,-9 26-222 0 0,12-33 248 0 0,1 0 1 0 0,-1 1-1 0 0,1-1 1 0 0,0 0-1 0 0,0 0 1 0 0,0 1-1 0 0,0-1 1 0 0,0 0-1 0 0,0 1 1 0 0,0-1-1 0 0,1 0 1 0 0,1 5-1 0 0,-2-7 17 0 0,0 1-1 0 0,0-1 1 0 0,0 1 0 0 0,0-1-1 0 0,0 0 1 0 0,0 1-1 0 0,0-1 1 0 0,0 1-1 0 0,0-1 1 0 0,0 1 0 0 0,0-1-1 0 0,0 1 1 0 0,0-1-1 0 0,-1 1 1 0 0,1-1 0 0 0,0 1-1 0 0,0-1 1 0 0,-1 1-1 0 0,1-1 1 0 0,-1 1 0 0 0,0 1-22 0 0,0 9-35 0 0,11-3 36 0 0,6 5-48 0 0,-14-12 41 0 0,0 0-1 0 0,0 1 1 0 0,0-1-1 0 0,0 0 1 0 0,0 0 0 0 0,0 0-1 0 0,1-1 1 0 0,-1 1-1 0 0,0 0 1 0 0,1-1-1 0 0,-1 1 1 0 0,1-1 0 0 0,4 0-1 0 0,-4 0-72 0 0,0-1 152 0 0,14-4 53 0 0,-13 5-137 0 0,-1-1 0 0 0,1 0 0 0 0,-1 0 0 0 0,0 0 0 0 0,1 0 0 0 0,-1 0 0 0 0,0-1 0 0 0,0 1 0 0 0,0-1 0 0 0,0 0-1 0 0,0 0 1 0 0,0 0 0 0 0,4-5 0 0 0,-5 4-207 0 0,1 1-1 0 0,-1-1 1 0 0,0 1 0 0 0,1 0-1 0 0,-1 0 1 0 0,1 0 0 0 0,0 0-1 0 0,-1 0 1 0 0,6-2 0 0 0,-2 1-798 0 0,17-11-7652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32.4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2760 0 0,'2'2'7757'0'0,"9"6"-3305"0"0,-7-6-3507 0 0,-1 0 0 0 0,1 0 0 0 0,-1 1 0 0 0,0 0 0 0 0,4 4 0 0 0,4 5 1059 0 0,21 16-1 0 0,-20-17-842 0 0,23 24-1 0 0,-24-19-946 0 0,0 0 1 0 0,-1 1-1 0 0,0 1 0 0 0,-2 0 0 0 0,9 23 0 0 0,-15-36-203 0 0,0 3 2 0 0,0-1 0 0 0,0 1 0 0 0,-1 0-1 0 0,1 10 1 0 0,0-1-13 0 0,-1-5-1 0 0,0 0 1 0 0,-1 18-1 0 0,-1-4-106 0 0,1-20 14 0 0,-1 1-1 0 0,0-1 1 0 0,-1 0 0 0 0,1 1 0 0 0,-4 7 0 0 0,0 0-457 0 0,-2-1-7341 0 0,2 0-383 0 0</inkml:trace>
  <inkml:trace contextRef="#ctx0" brushRef="#br0" timeOffset="1">831 95 7832 0 0,'0'0'832'0'0,"11"9"1632"0"0,-7 1 472 0 0,8-2 87 0 0,-2 8 17 0 0,-4-2-1976 0 0,0-1-392 0 0,-2 1-88 0 0,2 6-8 0 0,-1-6-576 0 0,-1-1 0 0 0,-4 7-80 0 0,6-10-6048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4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21 8752 0 0,'0'0'398'0'0,"2"0"-3"0"0,1 0-312 0 0,-2 0-80 0 0,0 0 1 0 0,0 0-1 0 0,-1 0 0 0 0,1 0 1 0 0,0 0-1 0 0,0 0 1 0 0,0 0-1 0 0,-1 0 1 0 0,1 0-1 0 0,0 0 1 0 0,0 0-1 0 0,0-1 1 0 0,-1 1-1 0 0,1 0 1 0 0,0 0-1 0 0,0-1 0 0 0,-1 1 1 0 0,1-1-1 0 0,0 1 1 0 0,-1 0-1 0 0,2-2 1 0 0,8-13 11978 0 0,-11 15-10919 0 0,-7 0-181 0 0,6 0-76 0 0,0 2-20 0 0,-2 2-651 0 0,0 1-1 0 0,0 0 0 0 0,1 0 0 0 0,-1 0 1 0 0,1 0-1 0 0,0 1 0 0 0,1-1 1 0 0,-1 1-1 0 0,1 0 0 0 0,0 0 1 0 0,1 0-1 0 0,-2 9 0 0 0,0 6-128 0 0,2 1 0 0 0,1 28 0 0 0,0-19 76 0 0,2 16-84 0 0,3 0 1 0 0,12 61 0 0 0,-11-84-112 0 0,1 0 0 0 0,12 27 0 0 0,0 1-247 0 0,12 29-246 0 0,-26-71 531 0 0,0-1-1 0 0,1 0 1 0 0,0 0 0 0 0,0 0-1 0 0,1-1 1 0 0,8 9 0 0 0,-7-10-211 0 0,-1 0 0 0 0,1-1 1 0 0,-1 0-1 0 0,2 0 0 0 0,-1-1 1 0 0,1 0-1 0 0,-1-1 1 0 0,1 1-1 0 0,1-2 0 0 0,-1 1 1 0 0,1-1-1 0 0,17 2 0 0 0,9 0-1530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5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10 8288 0 0,'-2'1'381'0'0,"0"0"-342"0"0,-1-1 0 0 0,0 0 0 0 0,0 0 0 0 0,1 0 0 0 0,-1 0-1 0 0,0 0 1 0 0,0-1 0 0 0,1 1 0 0 0,-1-1 0 0 0,0 1 0 0 0,1-1 0 0 0,-3-1 0 0 0,0 0 41 0 0,1 1 0 0 0,-1 0 0 0 0,0 0 1 0 0,-6 0-1 0 0,-74 7 11401 0 0,81-5-11146 0 0,-1 0 0 0 0,0 1 1 0 0,0-1-1 0 0,-6 4 1 0 0,-12 3 745 0 0,21-8-1019 0 0,-7 4 70 0 0,8-3-112 0 0,0 0-1 0 0,1 0 1 0 0,-1 0-1 0 0,0 0 0 0 0,1 0 1 0 0,-1 0-1 0 0,1 0 1 0 0,0 1-1 0 0,-1-1 0 0 0,1 0 1 0 0,0 0-1 0 0,0 0 1 0 0,0 0-1 0 0,0 0 0 0 0,0 1 1 0 0,0 0-1 0 0,0 3-16 0 0,1-1-1 0 0,0 0 1 0 0,0 0-1 0 0,1 0 1 0 0,-1 0-1 0 0,1 0 1 0 0,0 0-1 0 0,0 0 1 0 0,0-1-1 0 0,1 1 1 0 0,-1 0-1 0 0,1-1 1 0 0,3 4-1 0 0,2 1-3 0 0,-1 0-1 0 0,1-1 1 0 0,1 0 0 0 0,10 7-1 0 0,83 47-244 0 0,-77-48 6 0 0,-21-12 259 0 0,0 1 0 0 0,0-1 0 0 0,0 1 0 0 0,-1 0 0 0 0,1 1 0 0 0,0-1 0 0 0,-1 1 0 0 0,1 0 1 0 0,-1-1-1 0 0,0 1 0 0 0,0 1 0 0 0,0-1 0 0 0,0 0 0 0 0,3 7 0 0 0,-5-8 1 0 0,0 0-1 0 0,0-1 0 0 0,0 1 1 0 0,-1 0-1 0 0,1 0 0 0 0,-1 0 1 0 0,1 0-1 0 0,-1-1 0 0 0,0 1 1 0 0,0 0-1 0 0,0 0 1 0 0,0 0-1 0 0,0 0 0 0 0,0 0 1 0 0,0 0-1 0 0,-1 0 0 0 0,1 0 1 0 0,-2 2-1 0 0,1-1 9 0 0,0-1 0 0 0,-1 0 0 0 0,1 0 0 0 0,-1 1 0 0 0,1-1 0 0 0,-1 0 0 0 0,0-1 0 0 0,0 1 1 0 0,0 0-1 0 0,0 0 0 0 0,-5 2 0 0 0,-3 1 44 0 0,0 0 0 0 0,0-1-1 0 0,-1 0 1 0 0,1-1 0 0 0,-14 3 0 0 0,6-4-85 0 0,0-1 0 0 0,0 0 0 0 0,0-1 0 0 0,0-1 0 0 0,-19-3 0 0 0,34 4-6 0 0,0 0-41 0 0,0-1-1 0 0,0 1 1 0 0,0-1 0 0 0,0 0-1 0 0,0 0 1 0 0,0 0-1 0 0,0 0 1 0 0,0 0 0 0 0,-5-4-1 0 0,7 4-186 0 0,0 0-1 0 0,0 0 0 0 0,-1 0 1 0 0,1 0-1 0 0,0 0 0 0 0,0-1 1 0 0,0 1-1 0 0,0 0 0 0 0,1-1 0 0 0,-1 1 1 0 0,0-1-1 0 0,1 1 0 0 0,-1-1 1 0 0,0 1-1 0 0,1-1 0 0 0,0 1 1 0 0,-1-1-1 0 0,1 1 0 0 0,0-1 0 0 0,0-2 1 0 0,0-10-6962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5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4608 0 0,'0'0'208'0'0,"1"2"-9"0"0,18 56 9059 0 0,-6-14-2470 0 0,-2-17-5638 0 0,-6-18-996 0 0,1 0-1 0 0,0-1 0 0 0,0 0 0 0 0,1 0 0 0 0,0 0 1 0 0,0-1-1 0 0,9 6 0 0 0,-8-5-95 0 0,-5-6-58 0 0,1 1 0 0 0,0 0 0 0 0,0-1 0 0 0,0 0 0 0 0,7 3 0 0 0,1 0 0 0 0,-12-5 2 0 0,1 1 0 0 0,-1-1 0 0 0,1 0-1 0 0,-1 1 1 0 0,1-1 0 0 0,-1 0 0 0 0,1 0 0 0 0,-1 0-1 0 0,1 0 1 0 0,-1 0 0 0 0,1 1 0 0 0,-1-1-1 0 0,1 0 1 0 0,-1 0 0 0 0,1 0 0 0 0,-1 0-1 0 0,1 0 1 0 0,-1-1 0 0 0,1 1 0 0 0,0 0 0 0 0,1-1 40 0 0,0 0 1 0 0,-1 0 0 0 0,1 0 0 0 0,0-1 0 0 0,-1 1-1 0 0,1 0 1 0 0,-1-1 0 0 0,1 0 0 0 0,-1 1 0 0 0,0-1 0 0 0,1 0-1 0 0,-1 1 1 0 0,0-1 0 0 0,0 0 0 0 0,-1 0 0 0 0,1 0-1 0 0,0 0 1 0 0,0 0 0 0 0,-1 0 0 0 0,1 0 0 0 0,-1 0 0 0 0,0 0-1 0 0,0 0 1 0 0,0 0 0 0 0,0-1 0 0 0,0-2 0 0 0,-3-3 75 0 0,1 0 1 0 0,0-1 0 0 0,1 1 0 0 0,0-1 0 0 0,0-16 0 0 0,-1 3-309 0 0,1 16 140 0 0,1 1 1 0 0,-1 0-1 0 0,1 0 1 0 0,0-1-1 0 0,0 1 0 0 0,1 0 1 0 0,2-9-1 0 0,-3 12 50 0 0,1 0 0 0 0,0-1 0 0 0,-1 1 0 0 0,0 0 0 0 0,1-1 0 0 0,-1 1 0 0 0,0 0 0 0 0,0 0 0 0 0,0-1 0 0 0,-1 1 0 0 0,1 0 0 0 0,-1-3 0 0 0,0 3-1 0 0,0-3-1 0 0,10-7 21 0 0,-7 10 67 0 0,12 14 241 0 0,-11-8-262 0 0,1 0 1 0 0,0 0 1 0 0,-1 0 0 0 0,1 1-1 0 0,-1-1 1 0 0,0 1 0 0 0,0 0-1 0 0,-1 0 1 0 0,3 6 0 0 0,7 13 23 0 0,53 74-131 0 0,-56-84-60 0 0,2 0-536 0 0,21 21 1 0 0,-11-14-6647 0 0,-11-11-170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6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15144 0 0,'0'0'1371'0'0,"0"2"-1129"0"0,2 34 2210 0 0,1 0 0 0 0,10 39 1 0 0,-7-41-2209 0 0,-4-6 132 0 0,-2-22-327 0 0,1-1 0 0 0,-1 0 0 0 0,1 1 0 0 0,0-1-1 0 0,1 6 1 0 0,0-8-27 0 0,-1 1 0 0 0,0-1 0 0 0,0 1 0 0 0,-1 0 0 0 0,1 4 0 0 0,-1-6 42 0 0,1-4-10 0 0,6-17-129 0 0,0 1 0 0 0,2 0 1 0 0,11-19-1 0 0,-1 4-73 0 0,14-19 40 0 0,-30 47 99 0 0,0 1 1 0 0,0-1-1 0 0,1 1 1 0 0,0 0-1 0 0,0 0 0 0 0,0 0 1 0 0,0 0-1 0 0,7-4 1 0 0,-9 7 389 0 0,-1 2-128 0 0,2 2-215 0 0,0-1 1 0 0,-1 1-1 0 0,1 0 0 0 0,-1 0 0 0 0,0 0 0 0 0,0 0 1 0 0,0 0-1 0 0,0 1 0 0 0,2 6 0 0 0,6 9 28 0 0,33 47 732 0 0,-38-51-737 0 0,-3-6-40 0 0,11 10 74 0 0,-12-18-23 0 0,1 0-4 0 0,12 6-52 0 0,-9-10-18 0 0,-3 2 1 0 0,4-1-4 0 0,0 0 0 0 0,0-1 0 0 0,0 0 0 0 0,0 0 0 0 0,0-1-1 0 0,-1 1 1 0 0,1-1 0 0 0,-1-1 0 0 0,0 1 0 0 0,0-1 0 0 0,-1 1 0 0 0,8-11 0 0 0,-8 11-152 0 0,0-1 0 0 0,0 1 0 0 0,0 0 1 0 0,1 1-1 0 0,0-1 0 0 0,-1 1 0 0 0,1 0 1 0 0,0 0-1 0 0,1 0 0 0 0,10-3 1 0 0,-15 5 40 0 0,-1 1 1 0 0,1 0 0 0 0,0 0-1 0 0,0 0 1 0 0,0-1 0 0 0,0 1 0 0 0,0 0-1 0 0,0 0 1 0 0,0 0 0 0 0,0 0-1 0 0,0 0 1 0 0,0 1 0 0 0,-1-1 0 0 0,1 0-1 0 0,0 0 1 0 0,0 1 0 0 0,0-1-1 0 0,0 0 1 0 0,0 1 0 0 0,1 0 0 0 0,3 1-1508 0 0,10 3-6078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6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1 674 4144 0 0,'7'-10'18199'0'0,"-8"18"-13474"0"0,1 2-7723 0 0,0-6 3081 0 0,1 1 0 0 0,-1 0 0 0 0,1 0 0 0 0,1-1-1 0 0,2 8 1 0 0,3 15 148 0 0,-5-19-224 0 0,0-1 0 0 0,1 0 0 0 0,0 0-1 0 0,1 0 1 0 0,-1 0 0 0 0,1 0 0 0 0,1 0 0 0 0,-1-1 0 0 0,1 0 0 0 0,0 0-1 0 0,0 0 1 0 0,10 7 0 0 0,-5-8-7 0 0,1 1 0 0 0,-3 0 16 0 0,-7-6-6 0 0,-1 1 0 0 0,1-1-1 0 0,0 0 1 0 0,-1 1 0 0 0,1-1-1 0 0,-1 0 1 0 0,1 0-1 0 0,0 0 1 0 0,-1 0 0 0 0,1 0-1 0 0,0 1 1 0 0,-1-1 0 0 0,1 0-1 0 0,0 0 1 0 0,-1-1 0 0 0,1 1-1 0 0,-1 0 1 0 0,1 0 0 0 0,0 0-1 0 0,-1 0 1 0 0,1 0 0 0 0,0-1-1 0 0,-1 1 1 0 0,1 0 0 0 0,-1-1-1 0 0,1 1 1 0 0,-1 0 0 0 0,1-1-1 0 0,-1 1 1 0 0,1-1 0 0 0,-1 1-1 0 0,1-1 1 0 0,0 0 0 0 0,12-17 325 0 0,-12 16-307 0 0,1-1 0 0 0,-1 0 0 0 0,0 0 0 0 0,1 0 0 0 0,-1 0 0 0 0,-1 0 0 0 0,1 0 0 0 0,0 0 0 0 0,-1 0 0 0 0,1 0-1 0 0,-1 0 1 0 0,0 0 0 0 0,0 0 0 0 0,-1 0 0 0 0,1 0 0 0 0,0 0 0 0 0,-1 0 0 0 0,0 0 0 0 0,-2-6 0 0 0,-4-15 24 0 0,6 18-41 0 0,-1 1 0 0 0,1-1 0 0 0,-1 1 1 0 0,0 0-1 0 0,-1 0 0 0 0,1 0 0 0 0,-1 0 0 0 0,0 0 0 0 0,0 0 0 0 0,0 1 0 0 0,-6-7 0 0 0,4 7-10 0 0,2 1-35 0 0,-1 0-1 0 0,1 0 1 0 0,-1 0 0 0 0,0 0-1 0 0,0 0 1 0 0,-5-1-1 0 0,8 3-57 0 0,2 2-1168 0 0,2 2 1222 0 0,-1-1 0 0 0,1 1 0 0 0,0-1 0 0 0,0 0 0 0 0,0 0 0 0 0,0 0 0 0 0,0-1-1 0 0,0 1 1 0 0,0-1 0 0 0,1 0 0 0 0,-1 1 0 0 0,1-1 0 0 0,-1-1 0 0 0,1 1 0 0 0,-1-1 0 0 0,1 1-1 0 0,-1-1 1 0 0,7 0 0 0 0,-8-1 37 0 0,5 1 0 0 0,1-1 0 0 0,-1 0-1 0 0,1-1 1 0 0,-1 0 0 0 0,0 0 0 0 0,0-1 0 0 0,0 0 0 0 0,0 0 0 0 0,11-7 0 0 0,4-6 1 0 0,-12 9 0 0 0,0 0 0 0 0,0 0 0 0 0,-1-1 0 0 0,-1 0 0 0 0,1 0 0 0 0,-1-1 0 0 0,12-16 0 0 0,-18 21 0 0 0,15-24 37 0 0,-2-2 0 0 0,13-31 0 0 0,-24 51-28 0 0,-1 0 1 0 0,0 1-1 0 0,-1-1 1 0 0,0 0 0 0 0,-1 0-1 0 0,0 0 1 0 0,0-1-1 0 0,-1 1 1 0 0,0 0 0 0 0,-4-20-1 0 0,-2 7-31 0 0,0 0 0 0 0,-2 0 0 0 0,-14-29 0 0 0,5 8 2 0 0,10 27-2 0 0,-16-34 0 0 0,12 31 97 0 0,9 15-31 0 0,0 1 1 0 0,-1-1-1 0 0,1 0 0 0 0,-1 1 0 0 0,0 0 0 0 0,0 0 0 0 0,-1 0 0 0 0,-7-7 0 0 0,10 10 112 0 0,-3 20 344 0 0,-1-4-340 0 0,5-5-113 0 0,0 0-1 0 0,1 0 1 0 0,0 0-1 0 0,0 0 1 0 0,1 0-1 0 0,1-1 1 0 0,-1 1-1 0 0,6 11 1 0 0,0 3-2 0 0,11 57 4 0 0,-1-3-34 0 0,32 149 175 0 0,-26-108-84 0 0,8 18 83 0 0,21 109-20 0 0,-49-216-334 0 0,-2 30 1 0 0,-2-39-860 0 0,1 1 0 0 0,0-1 1 0 0,9 36-1 0 0,-2-33-1048 0 0,-7-9-22 0 0</inkml:trace>
  <inkml:trace contextRef="#ctx0" brushRef="#br0" timeOffset="1">347 1065 4608 0 0,'0'-28'200'0'0,"0"19"48"0"0,0-5-248 0 0,0 0 0 0 0,6-2 0 0 0,-6 6 3056 0 0,6 3 560 0 0,4-3 120 0 0,1 4 15 0 0,-1-2-2519 0 0,6-2-504 0 0,0 4-104 0 0,0-2-16 0 0,-1-1-544 0 0,7-1-64 0 0,0-4-88 0 0,9 4-8871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7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56 16128 0 0,'-10'-7'951'0'0,"1"0"1"0"0,-17-15 0 0 0,8 4 4902 0 0,18 19-5797 0 0,0-1-1 0 0,0 0 1 0 0,-1 0 0 0 0,1 0 0 0 0,0 0 0 0 0,0 0 0 0 0,-1 0 0 0 0,1 1 0 0 0,0-1 0 0 0,0 0 0 0 0,-1 0 0 0 0,1 0 0 0 0,0 0 0 0 0,0 0 0 0 0,-1 0 0 0 0,1 0 0 0 0,0 0 0 0 0,-1 0 0 0 0,1 0 0 0 0,0 0-1 0 0,0 0 1 0 0,-1 0 0 0 0,1-1 0 0 0,0 1 0 0 0,0 0 0 0 0,-1 0 0 0 0,1 0 0 0 0,0 0 0 0 0,-1-1-17 0 0,0 1 1 0 0,1 0-1 0 0,-1 0 1 0 0,1-1-1 0 0,-1 1 0 0 0,0 0 1 0 0,1 0-1 0 0,-1 0 0 0 0,0 0 1 0 0,1 0-1 0 0,-1 0 0 0 0,0 0 1 0 0,1 0-1 0 0,-1 0 1 0 0,1 0-1 0 0,-1 0 0 0 0,0 1 1 0 0,1-1-1 0 0,-1 0 0 0 0,1 0 1 0 0,-1 1-1 0 0,0-1 0 0 0,1 0 1 0 0,-1 1-1 0 0,1-1 1 0 0,-1 0-1 0 0,1 1 0 0 0,-1-1 1 0 0,1 1-1 0 0,0-1 0 0 0,-1 1 1 0 0,1-1-1 0 0,-1 2 0 0 0,-8 9 56 0 0,1 1-1 0 0,1 0 1 0 0,0 1-1 0 0,0 0 0 0 0,-5 17 1 0 0,4-11 123 0 0,-15 26 0 0 0,16-33-210 0 0,-69 104-401 0 0,68-105 278 0 0,0 0 0 0 0,-5 13 0 0 0,7-14-76 0 0,0 1-1 0 0,-13 16 0 0 0,10-15-87 0 0,1 0 0 0 0,-10 18 0 0 0,6-9-79 0 0,11-19 183 0 0,1 9 8 0 0,1-10 180 0 0,-1 0 0 0 0,0 1 0 0 0,1-1 0 0 0,-1 0 0 0 0,0 0 1 0 0,1 0-1 0 0,-1 0 0 0 0,1 0 0 0 0,0 0 0 0 0,-1 0 0 0 0,1 0 0 0 0,0 0 0 0 0,0-1 0 0 0,0 1 0 0 0,-1 0 0 0 0,3 1 0 0 0,14 9 177 0 0,-13-9-145 0 0,1 0 0 0 0,0 0 1 0 0,0 0-1 0 0,0-1 0 0 0,0 0 1 0 0,0 0-1 0 0,0 0 0 0 0,0 0 1 0 0,5-1-1 0 0,51-4 446 0 0,-40 2-333 0 0,-1 1-13 0 0,68-8 444 0 0,-56 3-499 0 0,84-11 230 0 0,-104 16-442 0 0,1 0-1 0 0,-1-2 1 0 0,0 1-1 0 0,1-1 1 0 0,-1-1-1 0 0,-1 0 1 0 0,14-7-1 0 0,-24 10-206 0 0,0 0-1 0 0,0 0 1 0 0,0 0 0 0 0,0 0-1 0 0,0 0 1 0 0,-1 0-1 0 0,1 0 1 0 0,0 0-1 0 0,-1 0 1 0 0,1 0 0 0 0,-1 0-1 0 0,2-3 1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7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17911 0 0,'0'0'3154'0'0,"1"2"-1806"0"0,1 1-1051 0 0,1-1 1 0 0,-1 1 0 0 0,1-1-1 0 0,0 0 1 0 0,0 0 0 0 0,0 0-1 0 0,1 0 1 0 0,-1 0 0 0 0,0-1-1 0 0,0 1 1 0 0,1-1 0 0 0,4 1-1 0 0,-3 0-121 0 0,0 0-1 0 0,0 0 1 0 0,0 0-1 0 0,0 1 1 0 0,-1 0 0 0 0,7 4-1 0 0,17 24 849 0 0,-22-26-851 0 0,9 8 275 0 0,0 1 0 0 0,23 26 0 0 0,-7-6-158 0 0,-22-26-253 0 0,-1 1-1 0 0,0 0 1 0 0,-1 1-1 0 0,9 14 0 0 0,-4-3-21 0 0,-2 1 0 0 0,0 0-1 0 0,9 31 1 0 0,-17-44-14 0 0,0 0 0 0 0,0 0 1 0 0,-1 0-1 0 0,0 1 1 0 0,0-1-1 0 0,-1 0 0 0 0,-1 1 1 0 0,0-1-1 0 0,0 0 0 0 0,0 0 1 0 0,-6 15-1 0 0,-3 18-118 0 0,9-34 20 0 0,-1 1 0 0 0,0 0 0 0 0,-1-1 0 0 0,0 0 0 0 0,0 1 0 0 0,0-1 0 0 0,-9 12 0 0 0,4-8-380 0 0,-1-1 0 0 0,0-1 0 0 0,-13 11 0 0 0,-2-2-2930 0 0,19-16 346 0 0</inkml:trace>
  <inkml:trace contextRef="#ctx0" brushRef="#br0" timeOffset="1">545 118 17535 0 0,'0'0'399'0'0,"2"0"60"0"0,11-2 231 0 0,-12 1-529 0 0,1 0 1 0 0,-1 1-1 0 0,1-1 1 0 0,-1 1-1 0 0,1 0 1 0 0,-1 0-1 0 0,1-1 1 0 0,0 1-1 0 0,-1 0 1 0 0,1 0 0 0 0,-1 0-1 0 0,1 1 1 0 0,-1-1-1 0 0,1 0 1 0 0,0 1-1 0 0,2 0 1 0 0,-1 1 94 0 0,1-1 1 0 0,-1 1-1 0 0,1 0 1 0 0,-1 0-1 0 0,0 0 1 0 0,0 0-1 0 0,0 1 1 0 0,0-1 0 0 0,0 1-1 0 0,0 0 1 0 0,-1 0-1 0 0,0 0 1 0 0,1 0-1 0 0,-1 0 1 0 0,0 0-1 0 0,0 1 1 0 0,2 5-1 0 0,1 4-161 0 0,-1 1 0 0 0,0-1 0 0 0,3 21 0 0 0,-2-13-231 0 0,0 0-108 0 0,-5-21 181 0 0,0 1 0 0 0,0-1 0 0 0,0 1 0 0 0,0-1 1 0 0,0 0-1 0 0,0 1 0 0 0,1-1 0 0 0,-1 0 0 0 0,0 1 0 0 0,0-1 1 0 0,0 1-1 0 0,0-1 0 0 0,0 0 0 0 0,1 1 0 0 0,-1-1 0 0 0,0 0 1 0 0,0 1-1 0 0,0-1 0 0 0,1 0 0 0 0,-1 0 0 0 0,0 1 0 0 0,1-1 0 0 0,-1 0 1 0 0,1 1-1 0 0,-1-1-295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7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16783 0 0,'0'0'1522'0'0,"1"1"-1250"0"0,25 48 2510 0 0,-24-44-2240 0 0,0 0 0 0 0,0-1 0 0 0,0 1-1 0 0,0 0 1 0 0,-1 0 0 0 0,0 1-1 0 0,0-1 1 0 0,0 0 0 0 0,0 8 0 0 0,-1-6-335 0 0,1 1 1 0 0,1 0 0 0 0,2 8-1 0 0,0-4-36 0 0,-1-10-131 0 0,1 4 688 0 0,-4-5-681 0 0,0-1-1 0 0,1 1 1 0 0,-1 0 0 0 0,0-1 0 0 0,0 1-1 0 0,1-1 1 0 0,-1 1 0 0 0,0 0 0 0 0,1-1-1 0 0,-1 1 1 0 0,0-1 0 0 0,1 1 0 0 0,-1-1-1 0 0,1 0 1 0 0,-1 1 0 0 0,1-1 0 0 0,-1 1-1 0 0,1-1 1 0 0,0 1 0 0 0,0-1-58 0 0,0 0 0 0 0,0 0 0 0 0,-1 0 0 0 0,1 0 0 0 0,0 0 0 0 0,0 0 0 0 0,0 0 0 0 0,0 0 0 0 0,-1 0 0 0 0,1 0 0 0 0,0 0 0 0 0,0-1 1 0 0,0 1-1 0 0,-1 0 0 0 0,1-1 0 0 0,0 1 0 0 0,0 0 0 0 0,-1-1 0 0 0,2 0 0 0 0,4-4-252 0 0,-1-1 1 0 0,1 1-1 0 0,-1-1 1 0 0,-1 0 0 0 0,7-9-1 0 0,-10 12 261 0 0,0 1-1 0 0,0-1 1 0 0,0 0-1 0 0,0 1 1 0 0,0-1-1 0 0,-1 0 1 0 0,1-3-1 0 0,5-14 7 0 0,-2 13-4 0 0,0 1 0 0 0,0 0 0 0 0,1 0 0 0 0,0 0 0 0 0,0 0 0 0 0,1 1 0 0 0,-1 0 0 0 0,9-6 0 0 0,-12 10 22 0 0,0-1 1 0 0,1 1-1 0 0,-1-1 0 0 0,0 1 0 0 0,1 0 1 0 0,-1 0-1 0 0,1 0 0 0 0,-1 0 0 0 0,1 0 1 0 0,0 1-1 0 0,2-1 0 0 0,0 0 82 0 0,-4 1-71 0 0,1 0 0 0 0,0 0 0 0 0,0 0 0 0 0,0 0 0 0 0,0 1 0 0 0,0-1 0 0 0,0 0 0 0 0,0 1 0 0 0,-1-1 0 0 0,1 1 0 0 0,0 0 0 0 0,0-1 0 0 0,-1 1 0 0 0,4 2 0 0 0,21 16 75 0 0,-24-17-98 0 0,4 3 14 0 0,0 1 1 0 0,0 1-1 0 0,5 7 0 0 0,-7-8-53 0 0,1-1 0 0 0,0 1-1 0 0,0-1 1 0 0,6 5 0 0 0,37 25-4155 0 0,-31-22-4734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8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22175 0 0,'0'0'4012'0'0,"-2"3"-3142"0"0,-2 3-608 0 0,0 2 0 0 0,0-1 0 0 0,1 0 0 0 0,0 1 0 0 0,-4 13 0 0 0,-8 47 14 0 0,10-40-161 0 0,-42 218-40 0 0,41-219-209 0 0,-2 48-1 0 0,8-52-3771 0 0,1-1-4011 0 0</inkml:trace>
  <inkml:trace contextRef="#ctx0" brushRef="#br0" timeOffset="1">67 283 2760 0 0,'3'-10'243'0'0,"-2"-1"-1"0"0,1 0 1 0 0,-2-1 0 0 0,1 1 0 0 0,-3-18 0 0 0,1 8 6564 0 0,1-1 7260 0 0,12 19-12480 0 0,-8 4-1459 0 0,0 0 1 0 0,0 0-1 0 0,0 1 1 0 0,-1-1-1 0 0,1 1 1 0 0,0 0-1 0 0,-1 0 1 0 0,7 5-1 0 0,-4-3 29 0 0,3 3 15 0 0,0 0 0 0 0,0 0 1 0 0,-1 1-1 0 0,13 15 0 0 0,15 14 175 0 0,-26-27-167 0 0,0 1 1 0 0,-1 0-1 0 0,13 18 0 0 0,12 15 86 0 0,-25-33-313 0 0,-1 1-1 0 0,0 0 1 0 0,11 24 0 0 0,0 0-942 0 0,-18-35 228 0 0,-1 1-1111 0 0,0 8 819 0 0,0-8-392 0 0,-6 8-2957 0 0,-4 0-2881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8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11 6448 0 0,'-22'-4'17226'0'0,"44"-2"-14677"0"0,106 16 411 0 0,-38-4-1992 0 0,-58-6-747 0 0,-17 1-217 0 0,0-1-1 0 0,22-2 1 0 0,-7-5-812 0 0,-22 5-17 0 0,0 0-1 0 0,0 0 1 0 0,14 0 0 0 0,-12 2-1322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32.8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11976 0 0,'0'0'1200'0'0,"2"1"-1099"0"0,7 7-90 0 0,-4-4-9 0 0,1 0 1 0 0,-1 1 0 0 0,7 7-1 0 0,6 11-507 0 0,31 48 0 0 0,-45-64 509 0 0,2 3 102 0 0,0 0-1 0 0,-1 0 0 0 0,0 1 0 0 0,6 21 0 0 0,4 20 1400 0 0,-9-35-532 0 0,-1 0 1 0 0,3 24-1 0 0,1 13 5993 0 0,-8-56-6592 0 0,5-8-179 0 0,-1 0 1 0 0,0-1-1 0 0,-1 1 0 0 0,6-23 0 0 0,-8 27-93 0 0,0 0 1 0 0,1 0-1 0 0,-1 1 0 0 0,1-1 0 0 0,0 1 0 0 0,1 0 0 0 0,-1-1 1 0 0,1 2-1 0 0,6-8 0 0 0,-1 2 78 0 0,-7 7-129 0 0,0 1 0 0 0,0 0 1 0 0,1 0-1 0 0,-1 0 1 0 0,1 0-1 0 0,0 0 1 0 0,-1 0-1 0 0,1 1 1 0 0,0 0-1 0 0,0-1 1 0 0,0 1-1 0 0,0 0 1 0 0,0 0-1 0 0,0 1 1 0 0,0-1-1 0 0,4 0 1 0 0,-3 1 12 0 0,1 0 0 0 0,-1 0 0 0 0,0 0 0 0 0,1 0 0 0 0,-1 1 0 0 0,0 0 0 0 0,1 0 0 0 0,-1 0 0 0 0,0 0 0 0 0,0 1 0 0 0,5 2 0 0 0,14 8 73 0 0,-10-6-97 0 0,-1 0 1 0 0,0 1-1 0 0,-1 1 1 0 0,15 11-1 0 0,-12-6-588 0 0,58 50 1216 0 0,-47-42-3183 0 0,1 0-3587 0 0,1-3-2600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9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16783 0 0,'0'-2'770'0'0,"0"0"-720"0"0,0 0 0 0 0,0 0 0 0 0,0 0 1 0 0,0 0-1 0 0,0 0 0 0 0,1 0 0 0 0,-1 0 1 0 0,1 0-1 0 0,-1 0 0 0 0,1 0 0 0 0,0 0 0 0 0,-1 0 1 0 0,1 0-1 0 0,0 0 0 0 0,0 1 0 0 0,0-1 1 0 0,1 0-1 0 0,-1 1 0 0 0,0-1 0 0 0,3-1 0 0 0,5-6 236 0 0,-5 6 150 0 0,0 0 0 0 0,-1 0 0 0 0,1 0 0 0 0,0 1 0 0 0,8-5 0 0 0,-10 7-297 0 0,0-1 1 0 0,0 0-1 0 0,0 1 1 0 0,0 0-1 0 0,0 0 1 0 0,0-1 0 0 0,1 1-1 0 0,-1 0 1 0 0,0 1-1 0 0,0-1 1 0 0,0 0-1 0 0,0 1 1 0 0,0-1-1 0 0,0 1 1 0 0,0-1 0 0 0,0 1-1 0 0,3 1 1 0 0,6 5 264 0 0,1-1 0 0 0,-1 2 0 0 0,0-1 1 0 0,18 19-1 0 0,35 42 552 0 0,-54-57-816 0 0,-2 1 1 0 0,1 1-1 0 0,-2 0 1 0 0,8 14-1 0 0,20 57 500 0 0,-28-65-536 0 0,48 142 706 0 0,-50-138-770 0 0,0 0 0 0 0,-1 0 1 0 0,-1 0-1 0 0,-2 0 0 0 0,0 29 0 0 0,-3-25-147 0 0,-2-1 0 0 0,0 1 0 0 0,-13 42 0 0 0,11-49-737 0 0,0 0-1 0 0,-3 25 1 0 0,3-6-675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9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19319 0 0,'0'0'3019'0'0,"3"0"-2526"0"0,136 10 1731 0 0,-95-6-1792 0 0,30 5 120 0 0,-2 0-99 0 0,-10-3-155 0 0,27 3-10 0 0,127-3 1 0 0,-188-6-273 0 0,79-4-16 0 0,122-20 0 0 0,-88-4-102 0 0,17-1-3113 0 0,-132 28 1844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09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0 20359 0 0,'0'0'2036'0'0,"0"2"-1860"0"0,-2 1-31 0 0,0 0 0 0 0,0 0 0 0 0,0 0 0 0 0,0 0 0 0 0,0-1 0 0 0,-4 4 0 0 0,-13 18 1334 0 0,2 11-1141 0 0,1 1 0 0 0,2 1 1 0 0,-16 61-1 0 0,26-77-327 0 0,1-1 0 0 0,2 1 0 0 0,0 0 0 0 0,0-1 0 0 0,2 1 1 0 0,1 0-1 0 0,1-1 0 0 0,0 1 0 0 0,2-1 0 0 0,0 0 0 0 0,10 25 0 0 0,-12-39-185 0 0,-1 0-1 0 0,2 0 0 0 0,-1 0 1 0 0,0 0-1 0 0,1 0 0 0 0,0-1 1 0 0,1 1-1 0 0,-1-1 0 0 0,1 0 1 0 0,0 0-1 0 0,0-1 0 0 0,8 6 1 0 0,-9-7-142 0 0,0-1 1 0 0,1 0 0 0 0,-1 0-1 0 0,0 0 1 0 0,1 0 0 0 0,-1-1 0 0 0,1 0-1 0 0,0 0 1 0 0,-1 0 0 0 0,1 0-1 0 0,0-1 1 0 0,-1 0 0 0 0,1 0 0 0 0,0 0-1 0 0,0 0 1 0 0,-1-1 0 0 0,1 0-1 0 0,7-2 1 0 0,11-6-7551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10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91 11976 0 0,'0'0'1082'0'0,"1"-1"-890"0"0,7-5 1048 0 0,1 0 0 0 0,-1 1 0 0 0,1 0 0 0 0,0 1 0 0 0,0 0 0 0 0,0 0 0 0 0,15-3 0 0 0,1-1-237 0 0,2-1-56 0 0,0 1 1 0 0,37-6-1 0 0,-52 10-820 0 0,6-1-278 0 0,-18 5-10 0 0,-10 10-2443 0 0,-2-1 662 0 0,-24 17 0 0 0,3-4 411 0 0,-4 4 504 0 0,9-7 824 0 0,-29 27 0 0 0,16 0 2138 0 0,40-44-1778 0 0,0 0 0 0 0,-1 0-1 0 0,1 0 1 0 0,1 0 0 0 0,-1 0 0 0 0,0 0 0 0 0,0 0 0 0 0,1 0 0 0 0,-1 0 0 0 0,1 0-1 0 0,-1 0 1 0 0,1 3 0 0 0,-2 7 537 0 0,1-8-542 0 0,1-1 0 0 0,0 1 0 0 0,-1-1 0 0 0,1 1 0 0 0,1-1 0 0 0,-1 1 0 0 0,0-1 0 0 0,1 1 0 0 0,0-1 0 0 0,0 1 1 0 0,0-1-1 0 0,0 1 0 0 0,0-1 0 0 0,1 0 0 0 0,0 0 0 0 0,-1 0 0 0 0,1 0 0 0 0,5 6 0 0 0,-1-2 100 0 0,1 1 0 0 0,0-1 0 0 0,1-1 0 0 0,-1 1 0 0 0,15 8 0 0 0,-8-7 59 0 0,1-1-1 0 0,0-1 1 0 0,0-1-1 0 0,21 6 1 0 0,12 4 80 0 0,-35-8-297 0 0,-11-2-84 0 0,-1-3 3 0 0,0 0-9 0 0,-1-1-1 0 0,1 1 1 0 0,-1-1-1 0 0,1 1 0 0 0,-1-1 1 0 0,0 1-1 0 0,0-1 1 0 0,1 1-1 0 0,-1-1 0 0 0,0 1 1 0 0,0-1-1 0 0,0 1 1 0 0,-1 0-1 0 0,1-1 0 0 0,0 1 1 0 0,-1-1-1 0 0,1 1 1 0 0,-1-1-1 0 0,1 1 0 0 0,-1-1 1 0 0,0 0-1 0 0,-1 3 0 0 0,-2 2 4 0 0,0-1-1 0 0,-1 1 1 0 0,-10 9-1 0 0,-2 2 14 0 0,12-12-66 0 0,-1 1-1 0 0,1-1 0 0 0,-1 0 0 0 0,0-1 0 0 0,-1 1 0 0 0,1-1 1 0 0,-1-1-1 0 0,1 1 0 0 0,-1-1 0 0 0,-10 3 0 0 0,-4 0-585 0 0,-2 0 0 0 0,-22 2 0 0 0,43-8 560 0 0,-2 0-176 0 0,0 1 0 0 0,0-1 1 0 0,0-1-1 0 0,0 1 1 0 0,0 0-1 0 0,0-1 1 0 0,0 0-1 0 0,0 0 1 0 0,-6-3-1 0 0,2 2-956 0 0,-8-4-1274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10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19263 0 0,'2'1'439'0'0,"34"35"1058"0"0,-28-29-1397 0 0,0 0-1 0 0,-1 0 0 0 0,0 1 0 0 0,0-1 0 0 0,-1 2 0 0 0,0-1 1 0 0,0 1-1 0 0,5 12 0 0 0,-2-3 805 0 0,-2 1 0 0 0,0 1 0 0 0,5 25 1 0 0,-6-16-252 0 0,-1 0 0 0 0,-1 0-1 0 0,1 41 1 0 0,-5-5-342 0 0,-4-1 0 0 0,-2 1 0 0 0,-2-1 0 0 0,-4-1 0 0 0,-20 67 0 0 0,26-112-319 0 0,-4 16-788 0 0,-1-1-1 0 0,-2-1 1 0 0,-23 42 0 0 0,15-39-766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11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1 270 19207 0 0,'3'0'878'0'0,"70"-6"324"0"0,-22 5 1179 0 0,72-13-1 0 0,53-18 356 0 0,-85 14-2314 0 0,224-48 323 0 0,-124 5-942 0 0,21 0-3556 0 0,-169 51 2063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11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62 2760 0 0,'-1'1'21061'0'0,"-3"5"-20429"0"0,0-1 1 0 0,0 0-1 0 0,-1-1 1 0 0,1 1 0 0 0,-9 5-1 0 0,6-4-342 0 0,0 0 0 0 0,1 0-1 0 0,-7 7 1 0 0,-2 10-133 0 0,1 0 1 0 0,1 0-1 0 0,1 1 0 0 0,-15 43 1 0 0,23-56-176 0 0,1-1 0 0 0,0 1 0 0 0,1-1 1 0 0,0 1-1 0 0,1 0 0 0 0,0 0 0 0 0,0 0 1 0 0,1-1-1 0 0,1 1 0 0 0,-1 0 0 0 0,2 0 0 0 0,0 0 1 0 0,0-1-1 0 0,7 20 0 0 0,-1-10 20 0 0,-7-16-14 0 0,0 0 0 0 0,0 0 1 0 0,1 0-1 0 0,0 0 0 0 0,0 0 0 0 0,0 0 0 0 0,0-1 1 0 0,1 1-1 0 0,0-1 0 0 0,4 6 0 0 0,-2-5-20 0 0,-1 0 0 0 0,1 0 0 0 0,0-1 0 0 0,0 0 0 0 0,1 1 0 0 0,10 3 0 0 0,-15-6 29 0 0,1-1-1 0 0,0 1 1 0 0,0-1-1 0 0,0 1 1 0 0,-1-1-1 0 0,1 0 0 0 0,0 1 1 0 0,0-1-1 0 0,0 0 1 0 0,0-1-1 0 0,0 1 1 0 0,0 0-1 0 0,-1 0 1 0 0,1-1-1 0 0,0 1 0 0 0,0-1 1 0 0,0 0-1 0 0,-1 1 1 0 0,1-1-1 0 0,0 0 1 0 0,-1 0-1 0 0,1 0 0 0 0,0 0 1 0 0,-1 0-1 0 0,0 0 1 0 0,3-3-1 0 0,11-11-10 0 0,-10 11 7 0 0,-1-1 0 0 0,1 1 0 0 0,-1-1 0 0 0,0 0-1 0 0,-1 0 1 0 0,6-8 0 0 0,-8 11 11 0 0,0-1 0 0 0,0 1 0 0 0,1-1 0 0 0,-1 0 0 0 0,-1 0 0 0 0,1 1 0 0 0,0-1 0 0 0,-1 0 0 0 0,1 0 0 0 0,-1 0 0 0 0,0 1 0 0 0,0-1 0 0 0,0 0 0 0 0,0 0 0 0 0,-2-4 0 0 0,2 5-2 0 0,-1 1 1 0 0,0-1-1 0 0,0 1 0 0 0,0-1 0 0 0,0 1 0 0 0,0 0 1 0 0,0 0-1 0 0,0-1 0 0 0,-1 1 0 0 0,1 0 0 0 0,0 0 1 0 0,-1 0-1 0 0,1 0 0 0 0,-1 0 0 0 0,1 1 0 0 0,-1-1 1 0 0,1 0-1 0 0,-1 1 0 0 0,1-1 0 0 0,-1 1 0 0 0,0 0 1 0 0,1-1-1 0 0,-1 1 0 0 0,0 0 0 0 0,1 0 1 0 0,-1 0-1 0 0,0 0 0 0 0,-1 0 0 0 0,-5 1-87 0 0,1 0 0 0 0,0 0 0 0 0,-1 0 0 0 0,1 1 0 0 0,0 0 0 0 0,0 0 0 0 0,-8 4 0 0 0,2 0-227 0 0,0 1-1 0 0,-21 15 1 0 0,32-21-110 0 0,-3 3 596 0 0</inkml:trace>
  <inkml:trace contextRef="#ctx0" brushRef="#br0" timeOffset="1">518 1 7368 0 0,'0'0'568'0'0,"3"1"-374"0"0,0-1 77 0 0,0 1 0 0 0,1 0 0 0 0,-1-1-1 0 0,0 0 1 0 0,1 0 0 0 0,3 0-1 0 0,-2 0 680 0 0,1 0-1 0 0,-1 0 0 0 0,0 0 0 0 0,8 2 1 0 0,-1 1 381 0 0,-4-1-708 0 0,-1-1 0 0 0,0 1-1 0 0,1 1 1 0 0,-1 0 0 0 0,0 0 0 0 0,0 0 0 0 0,-1 0 0 0 0,1 1-1 0 0,-1 0 1 0 0,9 8 0 0 0,-4-2-301 0 0,-1 0 1 0 0,0 1-1 0 0,0 1 0 0 0,-1 0 1 0 0,0 0-1 0 0,-1 1 0 0 0,-1 0 1 0 0,0 0-1 0 0,-1 1 0 0 0,0 0 1 0 0,-1 0-1 0 0,-1 0 0 0 0,0 1 1 0 0,0-1-1 0 0,0 17 0 0 0,-4-29-296 0 0,3 27 190 0 0,-2-1 1 0 0,-1 1-1 0 0,-1-1 1 0 0,-6 36-1 0 0,-2-25 39 0 0,-1 0 0 0 0,-2-1 0 0 0,-32 72 0 0 0,37-99-586 0 0,0 1 0 0 0,-1-1 0 0 0,-16 18 0 0 0,17-22 114 0 0,-13 13-1696 0 0,-2-2-4426 0 0,21-17 5959 0 0,-24 18-8262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12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0 11520 0 0,'-26'27'8974'0'0,"4"4"-3780"0"0,15-19-4540 0 0,0 1 1 0 0,1 0-1 0 0,-5 19 1 0 0,2 2-940 0 0,1 2 0 0 0,-3 46 0 0 0,8-64 292 0 0,0 11 26 0 0,0 0 0 0 0,2 38-1 0 0,3-45-21 0 0,5 67 27 0 0,-6-77-35 0 0,2 0 0 0 0,-1 0 0 0 0,2-1 0 0 0,-1 1 0 0 0,8 13 0 0 0,-1-6-76 0 0,1 0 0 0 0,1-1 0 0 0,1 0 1 0 0,0-1-1 0 0,1-1 0 0 0,1 0 0 0 0,1-1 0 0 0,27 22 0 0 0,-29-29-103 0 0,1-1 0 0 0,-1 0 0 0 0,1 0 0 0 0,1-2 0 0 0,-1 0 0 0 0,18 3 0 0 0,-18-4-325 0 0,0-2 0 0 0,1 0 1 0 0,0-1-1 0 0,-1-1 0 0 0,26-2 0 0 0,-3-3-878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18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99 9384 0 0,'0'0'852'0'0,"0"-1"-704"0"0,0-49 3245 0 0,0 49-3263 0 0,0 1 0 0 0,0-1 0 0 0,0 0 0 0 0,-1 1 0 0 0,1-1 0 0 0,0 1 0 0 0,0-1 0 0 0,0 1 1 0 0,-1-1-1 0 0,1 1 0 0 0,0-1 0 0 0,-1 1 0 0 0,1-1 0 0 0,0 1 0 0 0,-1-1 0 0 0,1 1 0 0 0,-1 0 0 0 0,0-1 0 0 0,1 0 23 0 0,-1 1 0 0 0,1 0 0 0 0,-1-1 1 0 0,1 1-1 0 0,-1-1 0 0 0,1 1 0 0 0,0-1 0 0 0,-1 1 0 0 0,1-1 0 0 0,0 1 0 0 0,-1-1 0 0 0,1 0 0 0 0,0 1 0 0 0,0-1 0 0 0,0 1 1 0 0,-1-1-1 0 0,1 0 0 0 0,0 0 0 0 0,0-3 452 0 0,1 3-417 0 0,-1 0 0 0 0,0 0 0 0 0,0 0 0 0 0,0 0 0 0 0,0 0 1 0 0,0 0-1 0 0,0 0 0 0 0,-1 0 0 0 0,1 0 0 0 0,0 0 1 0 0,0 0-1 0 0,-1 0 0 0 0,1 0 0 0 0,0 0 0 0 0,-1 1 0 0 0,-1-3 1135 0 0,2 3-1286 0 0,0-1 0 0 0,0 1 0 0 0,0 0-1 0 0,0 0 1 0 0,0 0 0 0 0,0 0 0 0 0,0-1-1 0 0,0 1 1 0 0,0 0 0 0 0,0 0 0 0 0,0 0-1 0 0,0 0 1 0 0,0-1 0 0 0,0 1 0 0 0,0 0-1 0 0,0 0 1 0 0,-1 0 0 0 0,1 0 0 0 0,0 0-1 0 0,0-1 1 0 0,0 1 0 0 0,0 0 0 0 0,0 0-1 0 0,0 0 1 0 0,-1 0 0 0 0,1 0 0 0 0,0 0-1 0 0,0 0 1 0 0,0 0 0 0 0,0-1 0 0 0,-1 1-1 0 0,1 0 1 0 0,0 0 0 0 0,0 0 0 0 0,0 0-1 0 0,0 0 1 0 0,-1 0 0 0 0,1 0 0 0 0,0 0-1 0 0,0 0 1 0 0,0 0 0 0 0,-1 0 0 0 0,1 0-1 0 0,0 0 1 0 0,0 0 0 0 0,0 0 0 0 0,0 1-1 0 0,-1-1 1 0 0,1 0 0 0 0,0 0 0 0 0,0 0-1 0 0,0 0 1 0 0,0 0 0 0 0,0 0 0 0 0,-1 0-1 0 0,1 0 1 0 0,0 1 0 0 0,0-1 0 0 0,-8 7 513 0 0,1 5-430 0 0,1 0 0 0 0,0 0 1 0 0,0 1-1 0 0,1-1 0 0 0,1 1 1 0 0,-6 26-1 0 0,-4 83-11 0 0,13-116-94 0 0,0 111 52 0 0,1-69-67 0 0,2-17 0 0 0,1-1 0 0 0,1 1 0 0 0,1-1 0 0 0,2 0 0 0 0,20 56 0 0 0,-23-76-4 0 0,0-1 1 0 0,0 1-1 0 0,1-1 0 0 0,0 0 0 0 0,1-1 0 0 0,9 12 0 0 0,-2-4-600 0 0,-8-8 675 0 0,1-1 0 0 0,0-1-1 0 0,0 1 1 0 0,0-1 0 0 0,14 10-1 0 0,-18-15-278 0 0,0 0-1 0 0,1 0 1 0 0,-1 0 0 0 0,0 0 0 0 0,1 0-1 0 0,-1 0 1 0 0,1-1 0 0 0,0 1-1 0 0,-1-1 1 0 0,4 1 0 0 0,-3-1-419 0 0,0-1 0 0 0,0 1 0 0 0,0 0 1 0 0,0-1-1 0 0,0 0 0 0 0,0 0 0 0 0,0 0 0 0 0,0 0 1 0 0,0 0-1 0 0,3-2 0 0 0,15-10-7323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18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5528 0 0,'2'0'13066'0'0,"19"2"-10189"0"0,-17-2-2608 0 0,0 1 0 0 0,0-1 1 0 0,0 0-1 0 0,0 0 1 0 0,0 0-1 0 0,1 0 0 0 0,-1-1 1 0 0,5-1-1 0 0,16-4 386 0 0,-20 5-554 0 0,0 0-1 0 0,0 0 1 0 0,0 0 0 0 0,0-1 0 0 0,0 0-1 0 0,-1 0 1 0 0,1 0 0 0 0,6-4 0 0 0,-3-1 35 0 0,1 1 0 0 0,0 0 0 0 0,18-8 0 0 0,-19 10-185 0 0,0-1 0 0 0,0 0 0 0 0,0 0 0 0 0,0 0 1 0 0,-1-1-1 0 0,10-11 0 0 0,-2 3 1 0 0,1-2-109 0 0,-13 10-320 0 0,-1 2-267 0 0,-2 3 623 0 0,0 1 0 0 0,0 0 1 0 0,0 0-1 0 0,0 0 0 0 0,0-1 1 0 0,0 1-1 0 0,0 0 0 0 0,-1 0 1 0 0,1-1-1 0 0,0 1 0 0 0,0 0 1 0 0,0 0-1 0 0,0-1 0 0 0,0 1 1 0 0,0 0-1 0 0,0 0 0 0 0,0 0 1 0 0,-1-1-1 0 0,1 1 0 0 0,0 0 1 0 0,0 0-1 0 0,0 0 0 0 0,0 0 1 0 0,-1-1-1 0 0,1 1 0 0 0,0 0 1 0 0,0 0-1 0 0,0 0 0 0 0,-1 0 1 0 0,1 0-1 0 0,0 0 0 0 0,0 0 1 0 0,-1 0-1 0 0,-9-1-7361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7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 3224 0 0,'0'0'17646'0'0,"0"2"-16866"0"0,1 79 1806 0 0,-5 156-1309 0 0,2-186-1258 0 0,-1 16-137 0 0,-3-5-217 0 0,5-27 81 0 0,1-31 132 0 0,2-5-672 0 0,-1 0 772 0 0,0 1 0 0 0,0-1 0 0 0,-1 1 0 0 0,1-1 0 0 0,0 1 0 0 0,0-1 0 0 0,-1 0 0 0 0,1 1 0 0 0,-1-1 0 0 0,1 0-1 0 0,0 0 1 0 0,-1 1 0 0 0,0-1 0 0 0,1 0 0 0 0,-1 0 0 0 0,1 0 0 0 0,-1 0 0 0 0,7-20-163 0 0,-1-1 97 0 0,0 1 0 0 0,14-33 0 0 0,-3 10 32 0 0,20-52 200 0 0,-30 81-90 0 0,1-1 0 0 0,0 2 0 0 0,21-28 0 0 0,-26 39-33 0 0,-1 0-1 0 0,0 0 0 0 0,-1 0 0 0 0,1-1 1 0 0,-1 1-1 0 0,3-5 0 0 0,-4 5-19 0 0,2 0-1 0 0,-1 0 0 0 0,0 0 0 0 0,0 1 0 0 0,1-1 1 0 0,-1 0-1 0 0,1 1 0 0 0,2-3 0 0 0,1 0-9 0 0,0 1-1 0 0,1-1 1 0 0,8-5-1 0 0,-8 7-57 0 0,-5 2-77 0 0,2 3-132 0 0,1 1 296 0 0,0 0 0 0 0,-1 0 0 0 0,1 0 0 0 0,0 1 0 0 0,-1 0 0 0 0,0 0 0 0 0,0 0 0 0 0,0 0 0 0 0,0 0 0 0 0,-1 0 0 0 0,1 1 0 0 0,-1-1 0 0 0,0 1 0 0 0,-1 0 0 0 0,1 0 0 0 0,-1 0 0 0 0,0-1 0 0 0,0 1 0 0 0,0 0 0 0 0,-1 0 0 0 0,0 8 0 0 0,1 12-57 0 0,1 1 1 0 0,2-2-1 0 0,9 38 1 0 0,-12-55 35 0 0,3 26 1 0 0,-4-22 0 0 0,1-1 0 0 0,0 1 0 0 0,5 14 0 0 0,-6-24-1 0 0,0 0 1 0 0,0 0-1 0 0,1 0 0 0 0,-1-1 0 0 0,0 1 0 0 0,1 0 1 0 0,-1 0-1 0 0,1 0 0 0 0,-1-1 0 0 0,1 1 0 0 0,0 0 0 0 0,0 0 1 0 0,0 0-4 0 0,0 0 0 0 0,0 0 0 0 0,-1-1 0 0 0,1 1 1 0 0,0 0-1 0 0,0-1 0 0 0,0 1 0 0 0,0-1 0 0 0,0 1 0 0 0,0-1 1 0 0,0 0-1 0 0,1 0 0 0 0,-1 1 0 0 0,0-1 0 0 0,0 0 1 0 0,0 0-1 0 0,0 0 0 0 0,0 0 0 0 0,0 0 0 0 0,0 0 0 0 0,1 0 1 0 0,-1 0-1 0 0,0-1 0 0 0,0 1 0 0 0,0 0 0 0 0,0-1 1 0 0,0 1-1 0 0,0-1 0 0 0,2 0 0 0 0,0-2-16 0 0,1 0 1 0 0,0 0-1 0 0,-1-1 0 0 0,0 1 1 0 0,5-8-1 0 0,3-2 31 0 0,0-1-11 0 0,0-1 0 0 0,14-25 0 0 0,0 0 0 0 0,-9 14 0 0 0,-12 19 0 0 0,0 0 0 0 0,0 1 0 0 0,0-1 0 0 0,1 1 0 0 0,6-6 0 0 0,-1 3 6 0 0,-3 1 8 0 0,2 1 1 0 0,-1-1 0 0 0,17-10-1 0 0,-23 18-12 0 0,-1-1 1 0 0,0 1-1 0 0,1-1 0 0 0,-1 1 0 0 0,1 0 0 0 0,-1 0 1 0 0,1 0-1 0 0,-1 0 0 0 0,1 0 0 0 0,-1 0 0 0 0,0 0 1 0 0,1 0-1 0 0,-1 0 0 0 0,1 1 0 0 0,-1-1 0 0 0,1 0 1 0 0,-1 1-1 0 0,0 0 0 0 0,1-1 0 0 0,-1 1 0 0 0,0 0 0 0 0,1-1 1 0 0,-1 1-1 0 0,0 0 0 0 0,0 0 0 0 0,0 0 0 0 0,1 2 1 0 0,1 0 5 0 0,0 0 1 0 0,0 0-1 0 0,-1 0 1 0 0,1 1 0 0 0,-1 0-1 0 0,0-1 1 0 0,0 1-1 0 0,2 7 1 0 0,5 9 36 0 0,-6-13-30 0 0,0 1 1 0 0,-1-1-1 0 0,3 11 1 0 0,5 29 16 0 0,6 38 10 0 0,-4-6-731 0 0,-10-68 393 0 0,0 1 1 0 0,6 15-1 0 0,1 3-1382 0 0,-3-6-340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33.1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210 72 13360 0 0,'-1'-1'3243'0'0,"-2"-5"-2335"0"0,-1 1 0 0 0,0 0 0 0 0,-1 0-1 0 0,1 0 1 0 0,-1 0 0 0 0,0 1-1 0 0,0 0 1 0 0,-1 0 0 0 0,1 0-1 0 0,-7-3 1 0 0,7 5-746 0 0,0-1 0 0 0,0 1-1 0 0,0 0 1 0 0,0 0 0 0 0,0 1 0 0 0,-1 0 0 0 0,1 0 0 0 0,0 0 0 0 0,-1 0-1 0 0,1 1 1 0 0,-1 0 0 0 0,1 0 0 0 0,-7 1 0 0 0,9 0-154 0 0,-1 0 1 0 0,1-1-1 0 0,0 1 1 0 0,0 0 0 0 0,-1 1-1 0 0,1-1 1 0 0,0 1-1 0 0,0-1 1 0 0,0 1-1 0 0,1 0 1 0 0,-1 0-1 0 0,0 0 1 0 0,1 1-1 0 0,-1-1 1 0 0,1 0 0 0 0,-4 6-1 0 0,-2 3-44 0 0,7-10 29 0 0,0 0-1 0 0,0 0 0 0 0,1 0 0 0 0,-1 0 1 0 0,0 0-1 0 0,1 0 0 0 0,-1 1 0 0 0,0-1 1 0 0,1 0-1 0 0,0 1 0 0 0,-1-1 0 0 0,1 0 1 0 0,0 1-1 0 0,-1 2 0 0 0,0 8-111 0 0,2 24-1 0 0,0-9-57 0 0,-1-22 146 0 0,1-1-1 0 0,-1 0 1 0 0,1 1 0 0 0,0-1-1 0 0,0 0 1 0 0,1 0-1 0 0,-1 0 1 0 0,4 7-1 0 0,20 29-223 0 0,-18-30 178 0 0,-5-7 60 0 0,0-1-1 0 0,0 1 0 0 0,0-1 0 0 0,1 0 1 0 0,-1 0-1 0 0,1 0 0 0 0,-1 0 0 0 0,1 0 1 0 0,0 0-1 0 0,4 1 0 0 0,-5-2 12 0 0,0 0 0 0 0,0 0 0 0 0,0-1 0 0 0,1 1 0 0 0,-1 0 0 0 0,0-1 0 0 0,0 0 0 0 0,0 1 0 0 0,0-1 0 0 0,1 0 0 0 0,-1 0 0 0 0,0-1 0 0 0,0 1 0 0 0,1 0 0 0 0,2-2-1 0 0,17-3-43 0 0,-18 4 49 0 0,0 0-1 0 0,1 0 0 0 0,-1-1 0 0 0,0 1 1 0 0,0-1-1 0 0,0 0 0 0 0,4-2 0 0 0,-7 3-1 0 0,4-2-9 0 0,0 0-1 0 0,0-1 0 0 0,6-6 1 0 0,-9 9 12 0 0,-1-1 1 0 0,0 1 0 0 0,0-1-1 0 0,0 1 1 0 0,0-1 0 0 0,0 0-1 0 0,0 1 1 0 0,0-1 0 0 0,0 0-1 0 0,-1 0 1 0 0,1 0 0 0 0,-1 1-1 0 0,1-1 1 0 0,-1 0 0 0 0,0 0-1 0 0,0-2 1 0 0,1-3 37 0 0,0-1 1 0 0,1 1 0 0 0,0 0-1 0 0,0 0 1 0 0,0 0-1 0 0,1 0 1 0 0,0 0 0 0 0,0 0-1 0 0,6-7 1 0 0,1-6 132 0 0,-9 18-132 0 0,0 0-1 0 0,1 0 1 0 0,-1-1 0 0 0,1 1-1 0 0,-1 1 1 0 0,1-1-1 0 0,0 0 1 0 0,0 0-1 0 0,0 1 1 0 0,0-1 0 0 0,0 1-1 0 0,0-1 1 0 0,0 1-1 0 0,0 0 1 0 0,0 0 0 0 0,5-1-1 0 0,-6 1-35 0 0,-1 1 0 0 0,1 0 0 0 0,0 0 0 0 0,-1 0-1 0 0,1 0 1 0 0,0 0 0 0 0,-1 0 0 0 0,1 0 0 0 0,0 1 0 0 0,0-1 0 0 0,-1 0 0 0 0,1 0-1 0 0,0 1 1 0 0,-1-1 0 0 0,1 0 0 0 0,0 1 0 0 0,-1-1 0 0 0,1 0 0 0 0,-1 1 0 0 0,1-1-1 0 0,-1 1 1 0 0,1-1 0 0 0,-1 1 0 0 0,1-1 0 0 0,0 2 0 0 0,1 0 2 0 0,6 4-687 0 0,0 1 0 0 0,12 12 0 0 0,-6-1-3292 0 0,16 23 0 0 0,-15-23-4095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18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 6912 0 0,'-4'3'124'0'0,"-1"-1"1"0"0,1 1-1 0 0,-1-1 1 0 0,1 0-1 0 0,-1 0 1 0 0,0 0-1 0 0,-6 1 1 0 0,9-3 188 0 0,0 0 0 0 0,1 1 1 0 0,-1-1-1 0 0,1 1 0 0 0,-1-1 0 0 0,0 1 1 0 0,1 0-1 0 0,-1 0 0 0 0,1-1 0 0 0,0 1 1 0 0,-1 0-1 0 0,1 0 0 0 0,0 0 0 0 0,-1 0 1 0 0,1 1-1 0 0,0-1 0 0 0,0 0 0 0 0,0 1 1 0 0,0-1-1 0 0,0 0 0 0 0,-1 4 1 0 0,2-5-155 0 0,-1 1 0 0 0,1-1 0 0 0,0 1 0 0 0,-1 0 0 0 0,1-1 0 0 0,0 1 0 0 0,-1-1 0 0 0,1 1 0 0 0,-1-1 0 0 0,1 1 0 0 0,-1-1 0 0 0,1 1 0 0 0,-1-1 0 0 0,0 1 0 0 0,-3 3 315 0 0,1 1-2 0 0,0 0 0 0 0,1 1 0 0 0,0-1 0 0 0,0 1-1 0 0,1 0 1 0 0,-1-1 0 0 0,1 1 0 0 0,0 0-1 0 0,1 0 1 0 0,-1 0 0 0 0,2 9 0 0 0,1-10 12 0 0,16 23 342 0 0,-14-22-710 0 0,-1 1 0 0 0,2-1 0 0 0,-1 0-1 0 0,1 0 1 0 0,7 7 0 0 0,0-2-63 0 0,2 0 1 0 0,-1-1 0 0 0,1-1-1 0 0,0 0 1 0 0,21 8-1 0 0,-20-9 144 0 0,-1 0 0 0 0,19 15-1 0 0,-18-12-59 0 0,19 10 0 0 0,-24-16-381 0 0,-1 1 0 0 0,13 9 0 0 0,-20-13 359 0 0,-1 0 1 0 0,1 0-1 0 0,-1 1 0 0 0,1-1 0 0 0,-1 0 0 0 0,0 1 0 0 0,0-1 1 0 0,0 0-1 0 0,0 1 0 0 0,0-1 0 0 0,0 1 0 0 0,0 4 1 0 0,0-4 57 0 0,-1-2-164 0 0,0 0-1 0 0,-1 1 1 0 0,1-1 0 0 0,0 0 0 0 0,0 0-1 0 0,-1 0 1 0 0,1 0 0 0 0,0 0 0 0 0,-1 0-1 0 0,1 0 1 0 0,-1 0 0 0 0,1 0 0 0 0,-1-1-1 0 0,1 1 1 0 0,-1 0 0 0 0,0 0-1 0 0,0 0 1 0 0,-1 1 0 0 0,1-1-10 0 0,-10 10 1 0 0,0-1 0 0 0,-1 0 0 0 0,-22 15 0 0 0,22-19-8 0 0,1-1 0 0 0,-1 0 0 0 0,0-1 0 0 0,0 0-1 0 0,-17 2 1 0 0,-5 3-47 0 0,32-8 40 0 0,-3 0-39 0 0,0 1 1 0 0,0 0-1 0 0,0-1 1 0 0,-1 0-1 0 0,1-1 1 0 0,0 1-1 0 0,-1-1 1 0 0,1 0-1 0 0,-1 0 1 0 0,-9-2-1 0 0,-26-7-2260 0 0,26 5 129 0 0,1-7-3544 0 0,-1-10-1486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19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17215 0 0,'0'0'1566'0'0,"2"1"-1290"0"0,21 12-150 0 0,-17-11 478 0 0,0 1 0 0 0,0 1 1 0 0,0-1-1 0 0,-1 1 0 0 0,10 8 1 0 0,35 30 2271 0 0,-34-25-2187 0 0,-6-8-463 0 0,-1 0 1 0 0,-1 0-1 0 0,0 1 0 0 0,0 0 0 0 0,-1 1 0 0 0,0-1 0 0 0,8 21 0 0 0,22 75 389 0 0,-30-84-555 0 0,-1 0-1 0 0,-1 1 1 0 0,-2 0 0 0 0,2 39-1 0 0,-4-37-17 0 0,-4 38-1 0 0,0-24-29 0 0,0-12 1 0 0,0-1 0 0 0,-2 0 0 0 0,-10 33 0 0 0,11-49-37 0 0,0 0 0 0 0,-1 0 0 0 0,-8 14-1 0 0,-4 6-411 0 0,16-28 383 0 0,0 0 0 0 0,-1 0 0 0 0,1 0 0 0 0,-1 0 0 0 0,1 0 0 0 0,-1 0 0 0 0,1 0 0 0 0,-1-1-1 0 0,0 1 1 0 0,-3 1 0 0 0,4-2-51 0 0,1-1 0 0 0,-1 1 0 0 0,0-1 1 0 0,0 1-1 0 0,0-1 0 0 0,0 1 0 0 0,0-1 0 0 0,0 0 0 0 0,0 0 0 0 0,-1 1 0 0 0,1-1 0 0 0,0 0 0 0 0,0 0 0 0 0,0 0 0 0 0,0 0 0 0 0,0 0 0 0 0,0 0 0 0 0,0 0 0 0 0,0-1 0 0 0,0 1 0 0 0,0 0 0 0 0,0-1 0 0 0,0 1 0 0 0,-2-1 0 0 0,-8-8-2024 0 0</inkml:trace>
  <inkml:trace contextRef="#ctx0" brushRef="#br0" timeOffset="1">320 375 4144 0 0,'6'0'428'0'0,"15"2"-82"0"0,10-3 8191 0 0,-3 0-3218 0 0,42-5-198 0 0,-55 6-4227 0 0,28 5-1 0 0,-34-4-888 0 0,1-1-1 0 0,13 0 1 0 0,-9 0 373 0 0,-13 0-109 0 0,2-1-173 0 0,0-1-265 0 0,12-1-1270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19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2760 0 0,'0'0'23174'0'0,"0"4"-22465"0"0,5 50 600 0 0,-2-34-1014 0 0,1 23 1 0 0,5 102 16 0 0,-6-101-648 0 0,1 1 0 0 0,11 45 0 0 0,-9-56 128 0 0,-4-25-180 0 0,0 0 1 0 0,6 13-1 0 0,1 3-2515 0 0,-5-10-5702 0 0</inkml:trace>
  <inkml:trace contextRef="#ctx0" brushRef="#br0" timeOffset="1">475 1 21711 0 0,'0'0'496'0'0,"-6"5"659"0"0,2-2-996 0 0,0 0 0 0 0,0 0 0 0 0,0 0 0 0 0,0 1 0 0 0,0-1 0 0 0,0 1 0 0 0,1 0 0 0 0,0 0 0 0 0,0 0 0 0 0,0 0 0 0 0,0 1 0 0 0,1-1 0 0 0,-1 1 0 0 0,-2 8 0 0 0,-3 15 1080 0 0,-4 19-102 0 0,3 0-619 0 0,5-29-207 0 0,0 1 1 0 0,-1 36-1 0 0,6-4-374 0 0,7 63 0 0 0,-5-94 40 0 0,1 0 0 0 0,1-1 0 0 0,1 1 0 0 0,0-1-1 0 0,1 0 1 0 0,11 19 0 0 0,-8-19-120 0 0,17 22 0 0 0,-22-34-292 0 0,0-1 1 0 0,1 0-1 0 0,0 0 1 0 0,0 0-1 0 0,0-1 1 0 0,9 6-1 0 0,7 1-1293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19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19319 0 0,'0'0'1751'0'0,"-2"5"-272"0"0,-1-1-1036 0 0,1 0 1 0 0,-1 0-1 0 0,1 1 1 0 0,0-1-1 0 0,1 1 1 0 0,-1-1-1 0 0,1 1 1 0 0,0 0-1 0 0,0 0 1 0 0,0 8-1 0 0,0 2-31 0 0,0 1-1 0 0,3 23 1 0 0,0-16-304 0 0,0-1-66 0 0,0-1 0 0 0,1 0 0 0 0,1 0 1 0 0,1 0-1 0 0,13 33 0 0 0,36 49 547 0 0,-52-98-621 0 0,2-1 0 0 0,-1 0 0 0 0,0 0 0 0 0,1-1 0 0 0,0 1 0 0 0,0-1 0 0 0,0 0 0 0 0,5 3-1 0 0,1 1-60 0 0,-7-4 75 0 0,1-1 1 0 0,0 1-1 0 0,0-1 1 0 0,0-1-1 0 0,0 1 1 0 0,1 0-1 0 0,-1-1 1 0 0,0 0-1 0 0,1 0 1 0 0,-1 0-1 0 0,1-1 0 0 0,-1 0 1 0 0,7 0-1 0 0,-6-9 449 0 0,-4 8-443 0 0,0 0 1 0 0,0 0-1 0 0,0 0 0 0 0,-1 0 1 0 0,1 0-1 0 0,0 0 0 0 0,0 0 1 0 0,-1-1-1 0 0,1 1 0 0 0,-1 0 1 0 0,1 0-1 0 0,-1-1 0 0 0,1 1 1 0 0,-1 0-1 0 0,0 0 0 0 0,0-1 1 0 0,1 1-1 0 0,-1-1 0 0 0,0 1 1 0 0,0 0-1 0 0,0-1 0 0 0,-1 1 1 0 0,1 0-1 0 0,0-1 0 0 0,0 1 1 0 0,-1 0-1 0 0,1 0 0 0 0,-1-1 1 0 0,1 1-1 0 0,-1 0 0 0 0,0 0 0 0 0,-1-2 1 0 0,0 0 22 0 0,0 0 0 0 0,0 0 0 0 0,0 0 1 0 0,-1 0-1 0 0,1 1 0 0 0,-1-1 0 0 0,0 1 0 0 0,0 0 0 0 0,0 0 1 0 0,0 0-1 0 0,0 0 0 0 0,0 0 0 0 0,-1 1 0 0 0,1-1 1 0 0,0 1-1 0 0,-1 0 0 0 0,-3-1 0 0 0,-1 0 5 0 0,1 1 0 0 0,-1 0 1 0 0,1 0-1 0 0,-1 1 0 0 0,1 0 0 0 0,-1 0 0 0 0,-11 2 0 0 0,12 0-164 0 0,1 0-1 0 0,-1 1 1 0 0,1 0-1 0 0,-11 6 0 0 0,-8 4-1894 0 0,24-13 1036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20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14280 0 0,'-14'23'1485'0'0,"14"-22"-1475"0"0,0-1 0 0 0,0 0 0 0 0,-1 1 0 0 0,1-1 0 0 0,0 1 0 0 0,0-1-1 0 0,0 0 1 0 0,0 1 0 0 0,0-1 0 0 0,0 1 0 0 0,0-1 0 0 0,0 1 0 0 0,0-1 0 0 0,0 0 0 0 0,0 1 0 0 0,0-1 0 0 0,0 1 0 0 0,0-1 0 0 0,0 1 0 0 0,0-1 0 0 0,1 0 0 0 0,-1 1 0 0 0,0 0 0 0 0,5 5 752 0 0,1 1 0 0 0,-1-1 0 0 0,1 0 0 0 0,8 6 0 0 0,2 3 535 0 0,6 4 207 0 0,-16-14-1018 0 0,0 0 0 0 0,-1 0-1 0 0,9 10 1 0 0,16 23 972 0 0,-12-18-845 0 0,-2 1 1 0 0,-1 0-1 0 0,19 34 1 0 0,-26-38-430 0 0,0 1 0 0 0,-2 0 0 0 0,1 0 1 0 0,-2 0-1 0 0,-1 1 0 0 0,5 35 0 0 0,-7 4 96 0 0,-4 62 0 0 0,-1-100-243 0 0,0 0 0 0 0,-1 0 1 0 0,-1-1-1 0 0,0 0 0 0 0,-15 31 0 0 0,1-9-520 0 0,-34 54 0 0 0,46-86-1377 0 0,1-1 0 0 0,-16 15-1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20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24879 0 0,'0'2'564'0'0,"-1"8"-20"0"0,-1 0-1 0 0,0 1 0 0 0,-5 15 0 0 0,-1 10-552 0 0,0-5 84 0 0,5-18 100 0 0,0-1 1 0 0,-1 22-1 0 0,-14 106 853 0 0,11-97-817 0 0,-8 38-67 0 0,6-34-1877 0 0,1-1-5690 0 0,2-12-1364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21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6 7832 0 0,'-1'0'9387'0'0,"-10"-3"-6014"0"0,9 3-2949 0 0,1-1-1 0 0,-1 1 0 0 0,1-1 0 0 0,-1 1 0 0 0,1 0 0 0 0,-1 0 1 0 0,0 0-1 0 0,1-1 0 0 0,-1 1 0 0 0,-2 1 0 0 0,-15 4 676 0 0,18-5-1051 0 0,1 0 0 0 0,-1 1 0 0 0,0-1 0 0 0,1 0 0 0 0,-1 1-1 0 0,1-1 1 0 0,-1 0 0 0 0,1 1 0 0 0,-1-1 0 0 0,1 1 0 0 0,-1-1 0 0 0,1 1 0 0 0,0-1 0 0 0,-1 1 0 0 0,1-1 0 0 0,0 1 0 0 0,-1 1 0 0 0,-3 3 152 0 0,-4 5-83 0 0,0-1 0 0 0,1 2 0 0 0,1-1 0 0 0,-1 1 0 0 0,-4 11 0 0 0,-15 26-21 0 0,-16 28-74 0 0,14-24-117 0 0,-5 8-170 0 0,22-36 38 0 0,-2 0-1 0 0,-1-2 0 0 0,-1 0 1 0 0,-33 39-1 0 0,38-47 170 0 0,-6 10-92 0 0,12-17 86 0 0,4-7 64 0 0,0 1-1 0 0,0-1 0 0 0,0 1 1 0 0,0-1-1 0 0,0 1 0 0 0,0 0 1 0 0,0-1-1 0 0,0 1 0 0 0,0-1 1 0 0,0 1-1 0 0,0-1 0 0 0,0 1 1 0 0,1 0-1 0 0,-1-1 0 0 0,0 1 1 0 0,0-1-1 0 0,1 1 0 0 0,0 1 4 0 0,1-1 0 0 0,-1 0 0 0 0,0-1 0 0 0,1 1 0 0 0,-1 0 0 0 0,0 0 0 0 0,1 0 0 0 0,-1-1 0 0 0,1 1 0 0 0,0-1 0 0 0,-1 1 0 0 0,3-1 0 0 0,25 4 71 0 0,-13-2-35 0 0,2 0-12 0 0,-1 0 0 0 0,34-3 0 0 0,-16-1-17 0 0,50 6 97 0 0,-77-4-104 0 0,-1 0 0 0 0,1 0 0 0 0,8-2 1 0 0,11 0-28 0 0,-23 3-388 0 0,1-2 0 0 0,-1 1 0 0 0,1 0 1 0 0,-1-1-1 0 0,0 0 0 0 0,5-1 0 0 0,-7 1-1004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21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15896 0 0,'0'0'1438'0'0,"6"6"-205"0"0,4 0-169 0 0,10 9 1104 0 0,-9-2-557 0 0,21 17-1 0 0,-18-17-620 0 0,15 17-1 0 0,-16-16-538 0 0,-9-11-424 0 0,0 1-1 0 0,-1 0 0 0 0,0 0 0 0 0,0 0 0 0 0,5 7 0 0 0,7 17-21 0 0,-8-17 2 0 0,0 0-1 0 0,-2 0 1 0 0,1 1 0 0 0,-1-1 0 0 0,-1 1 0 0 0,0 0 0 0 0,-1 0 0 0 0,3 19 0 0 0,-5-10-3 0 0,1-4-20 0 0,-1 1-1 0 0,-1-1 1 0 0,-3 28-1 0 0,-1-21-326 0 0,3-9-237 0 0,-2 0 1 0 0,0 0-1 0 0,0 0 1 0 0,-10 23-1 0 0,4-20-885 0 0,7-2-50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23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19 6912 0 0,'0'2'314'0'0,"-1"8"-154"0"0,0 0 0 0 0,-1 0 0 0 0,0-1 0 0 0,-4 12 0 0 0,1-3 1707 0 0,3-7 257 0 0,0-1-1 0 0,-1 21 1 0 0,1 3 382 0 0,0-18-1938 0 0,2 0 0 0 0,0 1 0 0 0,3 19 0 0 0,0 21-132 0 0,0-11-395 0 0,11 67-1 0 0,-6-85-113 0 0,-6-24 247 0 0,-1-1 1 0 0,0 1-1 0 0,0-1 1 0 0,0 1-1 0 0,0 5 1 0 0,5-60-25 0 0,-7-11-72 0 0,-1 26-47 0 0,2 0 1 0 0,2 1 0 0 0,9-58-1 0 0,-2 42 13 0 0,3-13 171 0 0,-10 56-131 0 0,0 1 1 0 0,0 0-1 0 0,1 0 1 0 0,-1 0-1 0 0,2 0 1 0 0,-1 0-1 0 0,1 1 1 0 0,0-1-1 0 0,0 1 0 0 0,1 0 1 0 0,8-9-1 0 0,22-8 980 0 0,-34 23-1051 0 0,-1 0-1 0 0,1 0 1 0 0,0 0-1 0 0,-1 0 1 0 0,1 0-1 0 0,-1 0 1 0 0,1 1-1 0 0,0-1 1 0 0,-1 0-1 0 0,1 0 0 0 0,-1 0 1 0 0,1 1-1 0 0,-1-1 1 0 0,1 0-1 0 0,-1 0 1 0 0,1 1-1 0 0,-1-1 1 0 0,1 0-1 0 0,-1 1 1 0 0,1-1-1 0 0,0 1 1 0 0,-1 0 8 0 0,8 5-5 0 0,0 1 0 0 0,-1 0 0 0 0,0 0 0 0 0,0 1 0 0 0,-1 0 1 0 0,0 0-1 0 0,0 1 0 0 0,-1-1 0 0 0,0 1 0 0 0,0 0 0 0 0,-1 1 0 0 0,5 17 0 0 0,0 8-2 0 0,-1 1 1 0 0,3 47 0 0 0,1-1 294 0 0,-10-70-341 0 0,0 1 0 0 0,-1-1 0 0 0,0 1 0 0 0,-1 15 0 0 0,3 15-1198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24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7832 0 0,'0'0'705'0'0,"5"-6"-562"0"0,-4 2 292 0 0,1 0 1 0 0,0 1 0 0 0,1 0-1 0 0,-1-1 1 0 0,1 1 0 0 0,-1 0-1 0 0,1 0 1 0 0,0 1 0 0 0,0-1-1 0 0,0 1 1 0 0,1-1 0 0 0,-1 1-1 0 0,1 0 1 0 0,-1 0 0 0 0,1 0-1 0 0,5-2 1 0 0,7-1 2076 0 0,-1 0 0 0 0,33-6 0 0 0,-21 8-2280 0 0,-19 3-177 0 0,0-1-1 0 0,-1 0 1 0 0,1-1 0 0 0,7-2-1 0 0,66-22-3039 0 0,-65 21 1330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33.6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162 73 16328 0 0,'0'-2'85'0'0,"1"0"0"0"0,0 0 0 0 0,-1 0 1 0 0,0 0-1 0 0,0 0 0 0 0,1 0 1 0 0,-1 0-1 0 0,0 0 0 0 0,0 0 1 0 0,-1 0-1 0 0,1 0 0 0 0,0 0 1 0 0,-1 0-1 0 0,1 0 0 0 0,-1 0 1 0 0,0 0-1 0 0,0 0 0 0 0,0 0 1 0 0,1 1-1 0 0,-3-4 0 0 0,-6-4 544 0 0,8 8-357 0 0,0 0 0 0 0,0 0 0 0 0,0 0-1 0 0,0 0 1 0 0,0 0 0 0 0,0 0 0 0 0,0 0-1 0 0,0 0 1 0 0,0 1 0 0 0,0-1 0 0 0,-1 0 0 0 0,1 1-1 0 0,0-1 1 0 0,0 1 0 0 0,-2-1 0 0 0,-2 0 118 0 0,3 0-272 0 0,-1 0 1 0 0,1 0-1 0 0,0 0 1 0 0,-1 1-1 0 0,1 0 1 0 0,0-1-1 0 0,-1 1 1 0 0,1 0-1 0 0,0 0 1 0 0,-1 0-1 0 0,1 0 1 0 0,0 0-1 0 0,-1 1 1 0 0,1-1-1 0 0,0 1 1 0 0,-1 0-1 0 0,1-1 1 0 0,0 1-1 0 0,0 0 1 0 0,-4 2-1 0 0,-13 7 551 0 0,18-9-639 0 0,-1-1 0 0 0,1 0-1 0 0,0 1 1 0 0,0-1 0 0 0,0 1 0 0 0,0-1 0 0 0,-1 1-1 0 0,1 0 1 0 0,0-1 0 0 0,0 1 0 0 0,0 0 0 0 0,0 0-1 0 0,0-1 1 0 0,1 1 0 0 0,-1 0 0 0 0,0 0 0 0 0,0 0 0 0 0,1 0-1 0 0,-1 0 1 0 0,0 1 0 0 0,1-1 0 0 0,-1 0 0 0 0,1 0-1 0 0,-1 0 1 0 0,1 0 0 0 0,0 1 0 0 0,-1-1 0 0 0,1 0-1 0 0,0 0 1 0 0,0 1 0 0 0,0 1 0 0 0,0 4-27 0 0,-1 0 0 0 0,-1 1 0 0 0,1-1 0 0 0,-1 0 0 0 0,0 0 0 0 0,-4 8 0 0 0,3-5-4 0 0,0-1 0 0 0,-4 16-1 0 0,7-20 2 0 0,0 1 0 0 0,0-1 0 0 0,0 0 0 0 0,2 7 0 0 0,-1 7 0 0 0,-1-15 0 0 0,0 1 0 0 0,0-1 0 0 0,1 1 0 0 0,-1-1 0 0 0,1 1 0 0 0,0-1 0 0 0,0 0 0 0 0,4 9 0 0 0,-3-10 0 0 0,0 0 0 0 0,0 0 0 0 0,0 0 0 0 0,0-1 0 0 0,1 1 0 0 0,0-1 0 0 0,-1 1 0 0 0,1-1 0 0 0,0 0 0 0 0,0 0 0 0 0,0 0 0 0 0,5 1 0 0 0,3 2-57 0 0,1-1-1 0 0,-1-1 1 0 0,1 0 0 0 0,0 0-1 0 0,0-1 1 0 0,22 0 0 0 0,-26-2-369 0 0,0-1 0 0 0,1 0 0 0 0,-1-1 0 0 0,0 0 0 0 0,0 0-1 0 0,0 0 1 0 0,-1-1 0 0 0,11-6 0 0 0,1 0-2154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24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97 191 14280 0 0,'-4'2'434'0'0,"-16"6"1818"0"0,9-4-742 0 0,9-4-1203 0 0,-1 1 0 0 0,1-1 1 0 0,-1 1-1 0 0,1 0 0 0 0,-1 0 1 0 0,1 0-1 0 0,0 0 0 0 0,-1 0 1 0 0,1 1-1 0 0,0-1 0 0 0,0 0 1 0 0,0 1-1 0 0,0 0 0 0 0,0 0 1 0 0,0-1-1 0 0,0 1 1 0 0,1 0-1 0 0,-1 1 0 0 0,1-1 1 0 0,-3 4-1 0 0,1 3-267 0 0,0 0 1 0 0,0 1-1 0 0,1-1 0 0 0,0 1 1 0 0,1-1-1 0 0,0 1 0 0 0,1 0 1 0 0,0-1-1 0 0,0 1 0 0 0,1 0 1 0 0,0-1-1 0 0,1 1 0 0 0,0-1 1 0 0,0 0-1 0 0,5 11 0 0 0,4 16-40 0 0,-9-27 0 0 0,1 0 0 0 0,0 0 0 0 0,0 0 0 0 0,1 0 0 0 0,0-1 0 0 0,1 1 0 0 0,8 10 0 0 0,-8-12 0 0 0,1 0 0 0 0,1 0 0 0 0,-1-1 0 0 0,1 0 0 0 0,0 0 0 0 0,1-1 0 0 0,-1 0 0 0 0,1 0 0 0 0,0-1 0 0 0,14 6 0 0 0,-17-8 0 0 0,-1-1 0 0 0,0 0 0 0 0,0 0 0 0 0,1 0 0 0 0,-1-1 0 0 0,0 1 0 0 0,1-1 0 0 0,-1 0 0 0 0,0 0 0 0 0,1-1 0 0 0,-1 1 0 0 0,1-1 0 0 0,-1 0 0 0 0,0 0 0 0 0,0 0 0 0 0,0-1 0 0 0,0 0 0 0 0,0 1 0 0 0,0-1 0 0 0,0-1 0 0 0,0 1 0 0 0,-1-1 0 0 0,6-3 0 0 0,-1-3 0 0 0,0 1-1 0 0,-1-1 1 0 0,0 0 0 0 0,0-1-1 0 0,-1 0 1 0 0,0 0 0 0 0,-1 0-1 0 0,0 0 1 0 0,4-14-1 0 0,3-12 25 0 0,8-52-1 0 0,-17 74 126 0 0,-1 0 0 0 0,-1 0 1 0 0,0 0-1 0 0,-1 0 0 0 0,-1 0 0 0 0,0 0 0 0 0,-1 0 1 0 0,0 0-1 0 0,-1 1 0 0 0,-9-27 0 0 0,7 29-153 0 0,0 0 0 0 0,0 0 0 0 0,-1 0 0 0 0,-1 1-1 0 0,1 0 1 0 0,-2 0 0 0 0,1 0 0 0 0,-1 1-1 0 0,-1 1 1 0 0,0-1 0 0 0,0 1 0 0 0,-17-12 0 0 0,21 18-151 0 0,1 0 0 0 0,-1 0 1 0 0,0 0-1 0 0,0 0 1 0 0,1 1-1 0 0,-1 0 0 0 0,0-1 1 0 0,0 2-1 0 0,0-1 1 0 0,-1 1-1 0 0,1 0 0 0 0,0 0 1 0 0,-6 1-1 0 0,5-1-471 0 0,1 1 0 0 0,-1 1 0 0 0,0-1-1 0 0,1 1 1 0 0,-1 0 0 0 0,-7 4 0 0 0,-4 4-7015 0 0</inkml:trace>
  <inkml:trace contextRef="#ctx0" brushRef="#br0" timeOffset="1">170 285 15288 0 0,'1'2'697'0'0,"6"16"220"0"0,-6-15-912 0 0,0 0-1 0 0,0 0 1 0 0,0 0-1 0 0,0 0 1 0 0,0-1 0 0 0,1 1-1 0 0,-1-1 1 0 0,4 4-1 0 0,23 40 2564 0 0,5-11 798 0 0,42 33-1 0 0,-62-56-2993 0 0,85 66 566 0 0,-63-52-1044 0 0,-7-8-692 0 0,-26-17 211 0 0,-1 0 0 0 0,1 0 0 0 0,0-1 0 0 0,0 1 1 0 0,0-1-1 0 0,0 1 0 0 0,4 0 0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25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11976 0 0,'0'0'1082'0'0,"-5"5"-868"0"0,4 0 838 0 0,0 1 1 0 0,0 0 0 0 0,0-1 0 0 0,1 1-1 0 0,0 0 1 0 0,0 6 0 0 0,3 3 1215 0 0,6 20 0 0 0,-1-5-1592 0 0,10 36 325 0 0,6 30-353 0 0,-18-65-588 0 0,-3-9-44 0 0,1-1 0 0 0,0 1-1 0 0,2-1 1 0 0,10 23-1 0 0,-6-22-73 0 0,-4-11-67 0 0,-1 1 0 0 0,5 13 0 0 0,-5-14-512 0 0,1 2-4187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25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15144 0 0,'0'0'1371'0'0,"2"-1"-1129"0"0,4-2 180 0 0,1 1 0 0 0,0 0 0 0 0,0 0 0 0 0,1 0 0 0 0,-1 1 1 0 0,0 0-1 0 0,0 0 0 0 0,1 1 0 0 0,-1 0 0 0 0,1 0 0 0 0,-1 1 0 0 0,0 0 0 0 0,0 0 1 0 0,1 1-1 0 0,-1-1 0 0 0,0 2 0 0 0,0-1 0 0 0,-1 1 0 0 0,11 5 0 0 0,56 33 126 0 0,7 5 971 0 0,-68-39-1435 0 0,-2 1 0 0 0,1 1 1 0 0,-1 0-1 0 0,17 19 0 0 0,-24-24-8 0 0,1 0 0 0 0,-1 0 0 0 0,0 1 0 0 0,0-1 0 0 0,-1 1 0 0 0,1 0 0 0 0,-1 0 0 0 0,0 0 0 0 0,0 0 0 0 0,0 0 0 0 0,-1 1 0 0 0,0-1 0 0 0,0 0 0 0 0,0 1 0 0 0,-1-1 0 0 0,0 1 0 0 0,0-1 0 0 0,0 0 0 0 0,-1 1 0 0 0,0-1 0 0 0,0 1 0 0 0,0-1 0 0 0,0 0 0 0 0,-1 0 0 0 0,-3 7 0 0 0,0-5-76 0 0,0 0 0 0 0,0 0 0 0 0,-1 0 0 0 0,0-1 0 0 0,0 1 0 0 0,-9 5 0 0 0,5-3 0 0 0,-4 3 0 0 0,-1-2 0 0 0,-22 14 0 0 0,-8 4 0 0 0,22-12-404 0 0,0-1 0 0 0,-1-1 0 0 0,-1-1-1 0 0,-1-1 1 0 0,1-2 0 0 0,-35 10 0 0 0,39-16-3108 0 0</inkml:trace>
  <inkml:trace contextRef="#ctx0" brushRef="#br0" timeOffset="1">593 232 8288 0 0,'0'0'408'0'0,"-6"-9"-184"0"0,6-5 8 0 0,0 4-232 0 0,0 2 0 0 0,-6 2 0 0 0,6-4 0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25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11888 0 0,'0'0'6774'0'0,"2"0"-6089"0"0,32 2 2155 0 0,-24-1-2287 0 0,1 0 0 0 0,-1-1 0 0 0,1 0-1 0 0,12-3 1 0 0,-12 2-345 0 0,1 0 0 0 0,13 0 1 0 0,7 0-218 0 0,39-1 757 0 0,-47 1-315 0 0,0 0 1 0 0,26-4-1 0 0,-44 4-500 0 0,-1 0-1 0 0,0 0 0 0 0,0 0 1 0 0,0-1-1 0 0,0 1 1 0 0,0-1-1 0 0,0 0 1 0 0,-1-1-1 0 0,1 1 1 0 0,-1-1-1 0 0,1 0 1 0 0,-1 0-1 0 0,0 0 0 0 0,0-1 1 0 0,0 1-1 0 0,-1-1 1 0 0,5-5-1 0 0,-3 0-1969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26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6448 0 0,'1'2'12363'0'0,"11"20"-6437"0"0,2 2-4050 0 0,6 30-285 0 0,-7-18-1148 0 0,5 20-107 0 0,22 105 0 0 0,-37-147-329 0 0,10 26 0 0 0,2 6-158 0 0,-11-31-406 0 0,0-1 0 0 0,1 0 0 0 0,1 0 1 0 0,8 15-1 0 0,1-6-522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26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0 10592 0 0,'1'3'7874'0'0,"7"20"-4178"0"0,-8-23-3604 0 0,0 1 0 0 0,0-1-1 0 0,0 1 1 0 0,0 0 0 0 0,0-1 0 0 0,0 1-1 0 0,0 0 1 0 0,0-1 0 0 0,0 1 0 0 0,0 0-1 0 0,0-1 1 0 0,0 1 0 0 0,0-1 0 0 0,-1 1-1 0 0,1 0 1 0 0,0-1 0 0 0,0 1 0 0 0,-1-1 0 0 0,0 2-1 0 0,0 0 222 0 0,0 4-39 0 0,-1 1 0 0 0,1-1 0 0 0,-1 1 0 0 0,0-1 0 0 0,-1 0 0 0 0,0 0 0 0 0,0 0 0 0 0,0 0 0 0 0,-1 0 0 0 0,1-1 0 0 0,-9 9 0 0 0,-12 14-256 0 0,19-21-6 0 0,-1 0 1 0 0,0-1 0 0 0,0 0-1 0 0,-8 7 1 0 0,5-5-5 0 0,1 0-1 0 0,-1 0 1 0 0,2 1 0 0 0,0 1-1 0 0,-12 17 1 0 0,2-2-248 0 0,-73 92-1534 0 0,77-97 1531 0 0,9-13 188 0 0,0-1-1 0 0,-1 0 1 0 0,-6 8-1 0 0,10-13 155 0 0,-4 7 105 0 0,5-8-204 0 0,0 1 1 0 0,0-1 0 0 0,0 0 0 0 0,0 1 0 0 0,0-1 0 0 0,0 1 0 0 0,0-1 0 0 0,0 0 0 0 0,0 1-1 0 0,0-1 1 0 0,0 1 0 0 0,0-1 0 0 0,0 0 0 0 0,0 1 0 0 0,0-1 0 0 0,0 1 0 0 0,0-1 0 0 0,1 0-1 0 0,-1 1 1 0 0,0 0 0 0 0,1 0-1 0 0,0 0 0 0 0,1 0 0 0 0,-1 0 0 0 0,0 0 0 0 0,0-1 0 0 0,1 1 0 0 0,-1 0 0 0 0,0 0 0 0 0,1-1 0 0 0,-1 1 0 0 0,1-1 0 0 0,-1 1 0 0 0,0-1 0 0 0,3 0 0 0 0,25 3 0 0 0,-11-1 0 0 0,58 4 498 0 0,-36-4 180 0 0,-26-2-561 0 0,1 0 0 0 0,-1-1 0 0 0,0-1 1 0 0,13-3-1 0 0,-10 2-22 0 0,-1 0 1 0 0,22 0-1 0 0,-29 3-162 0 0,0 0 0 0 0,1 0 1 0 0,-1-1-1 0 0,0-1 0 0 0,17-4 0 0 0,-5-8-3313 0 0,-13-6-3023 0 0</inkml:trace>
  <inkml:trace contextRef="#ctx0" brushRef="#br0" timeOffset="1">71 99 12896 0 0,'0'0'997'0'0,"2"1"-433"0"0,22 21 6417 0 0,-21-19-6722 0 0,-1 0 1 0 0,1-1-1 0 0,0 0 1 0 0,0 1-1 0 0,0-1 1 0 0,0 0-1 0 0,5 2 1 0 0,-4-1 124 0 0,1 0 1 0 0,0 0 0 0 0,7 6 0 0 0,6 7 115 0 0,-1 1 0 0 0,0 0 0 0 0,-1 2 0 0 0,-1 0-1 0 0,23 38 1 0 0,-31-43-435 0 0,1 1 0 0 0,-2 0-1 0 0,0 0 1 0 0,5 21-1 0 0,-6-17-44 0 0,-1 0 0 0 0,-2 1 0 0 0,2 22 0 0 0,-4 8-81 0 0,-1 65-763 0 0,-1-92 257 0 0,-1-1 0 0 0,0 0 0 0 0,-8 25 0 0 0,4-34-5688 0 0,-4-7-1944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27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97 20383 0 0,'0'0'464'0'0,"1"2"68"0"0,21 43 722 0 0,-11-20-1264 0 0,2 5 885 0 0,-2 1 1 0 0,-1 0-1 0 0,-1 1 0 0 0,5 33 0 0 0,-7-23-607 0 0,12 62 80 0 0,-19-104-348 0 0,0 0 0 0 0,0 0 0 0 0,0 0 0 0 0,1 1 0 0 0,-1-1 0 0 0,0 0 0 0 0,0 0 0 0 0,0 1 0 0 0,0-1 0 0 0,0 0 0 0 0,0 0 0 0 0,0 0 0 0 0,0 1 0 0 0,0-1 0 0 0,0 0 0 0 0,0 0 0 0 0,0 1 0 0 0,0-1 0 0 0,0 0 0 0 0,0 0 0 0 0,0 0 0 0 0,0 1 0 0 0,-1-1 0 0 0,1 0 0 0 0,0 0 0 0 0,0 1 0 0 0,0-1 0 0 0,0 0 0 0 0,0 0 0 0 0,0 0 0 0 0,-1 0 0 0 0,1 1 0 0 0,0-1 0 0 0,-1-1 0 0 0,0 1 0 0 0,0-1 0 0 0,0 0 0 0 0,0 0 0 0 0,0 1 0 0 0,0-1 0 0 0,0 0 0 0 0,0 0 0 0 0,0 0 0 0 0,1 0 0 0 0,-1 0 0 0 0,0 0 0 0 0,1 0 0 0 0,-1 0 0 0 0,1-1 0 0 0,-1 1 0 0 0,1 0 0 0 0,-1 0 0 0 0,1 0 0 0 0,-1-3 0 0 0,-7-32 0 0 0,7 31 0 0 0,-7-28 0 0 0,2-1 0 0 0,1 0 0 0 0,2 0 0 0 0,2-53 0 0 0,2 60-2 0 0,0 15 6 0 0,-1 0-1 0 0,2 0 0 0 0,-1 1 1 0 0,7-23-1 0 0,-6 30 8 0 0,2-8 28 0 0,0-1-1 0 0,8-12 0 0 0,-10 21-25 0 0,0 0-1 0 0,0 1 0 0 0,1-1 0 0 0,0 1 0 0 0,-1 0 0 0 0,1-1 0 0 0,1 1 0 0 0,-1 1 1 0 0,0-1-1 0 0,7-4 0 0 0,15-7 41 0 0,-22 12-48 0 0,-2 1-2 0 0,0 1-1 0 0,0-1 0 0 0,0 0 0 0 0,0 1 1 0 0,0-1-1 0 0,0 1 0 0 0,0-1 0 0 0,0 1 1 0 0,0 0-1 0 0,0-1 0 0 0,0 1 0 0 0,0 0 1 0 0,0 0-1 0 0,0 0 0 0 0,1 0 1 0 0,-1 0-1 0 0,0 0 0 0 0,0 0 0 0 0,0 0 1 0 0,0 0-1 0 0,0 1 0 0 0,0-1 0 0 0,0 0 1 0 0,1 1-1 0 0,0 0 0 0 0,8 4-14 0 0,-8-4-4 0 0,-1 0 0 0 0,0 0 0 0 0,0 1 0 0 0,0-1 0 0 0,0 0 0 0 0,0 1 0 0 0,0-1 0 0 0,-1 1 0 0 0,1-1 0 0 0,0 1 0 0 0,-1-1 0 0 0,1 1 0 0 0,-1-1 0 0 0,0 1 0 0 0,1 0 0 0 0,-1-1 0 0 0,0 1 0 0 0,0-1 0 0 0,0 1 0 0 0,0 2 0 0 0,-1 4-122 0 0,0-1 0 0 0,0 1 0 0 0,-3 7 0 0 0,0-2-138 0 0,3-5 101 0 0,1-6 108 0 0,0 1 1 0 0,-1-1-1 0 0,1 0 1 0 0,-1 0-1 0 0,1 0 1 0 0,-1 0-1 0 0,0 0 1 0 0,1 0-1 0 0,-1 0 1 0 0,0 0-1 0 0,0 0 1 0 0,-2 2-1 0 0,2-3-186 0 0,1 10-222 0 0,-4 9-243 0 0,4-18 604 0 0,0 13-58 0 0,1-10 165 0 0,1-1 0 0 0,-1 1 0 0 0,1-1 0 0 0,0 1 0 0 0,0-1 0 0 0,0 1 0 0 0,0-1 0 0 0,1 0 0 0 0,0 0 0 0 0,0 0 0 0 0,6 6 0 0 0,-4-4 26 0 0,0 0 0 0 0,0 1-1 0 0,5 9 1 0 0,6 6 168 0 0,-13-19-115 0 0,-1 0 1 0 0,1 0-1 0 0,-1 1 0 0 0,0-1 1 0 0,3 6-1 0 0,-1 0 84 0 0,-3-6-91 0 0,1-1-1 0 0,-1 0 1 0 0,0 1 0 0 0,0 0 0 0 0,0-1 0 0 0,-1 1-1 0 0,1 0 1 0 0,0-1 0 0 0,-1 1 0 0 0,0 0 0 0 0,0 0-1 0 0,0-1 1 0 0,0 1 0 0 0,0 0 0 0 0,0 0-1 0 0,-1 0 1 0 0,1-1 0 0 0,-2 5 0 0 0,-4 11 212 0 0,2-6-13 0 0,-1 1 0 0 0,0 0-1 0 0,-11 19 1 0 0,5-15-129 0 0,7-10-76 0 0,0 0 1 0 0,-1 0-1 0 0,1-1 0 0 0,-1 0 0 0 0,-1 0 1 0 0,1 0-1 0 0,-12 9 0 0 0,7-8-47 0 0,0 0 0 0 0,0 0 1 0 0,-1-1-1 0 0,0 0 0 0 0,-1-1 0 0 0,1 0 0 0 0,-1-1 0 0 0,-21 5 0 0 0,29-9-87 0 0,1 0 0 0 0,0 0-1 0 0,0-1 1 0 0,-1 1 0 0 0,1-1-1 0 0,0 1 1 0 0,0-1 0 0 0,0 0-1 0 0,-1 0 1 0 0,1-1 0 0 0,0 1-1 0 0,1-1 1 0 0,-1 1 0 0 0,0-1 0 0 0,0 0-1 0 0,1 0 1 0 0,-1 0 0 0 0,1 0-1 0 0,-1 0 1 0 0,1-1 0 0 0,0 1-1 0 0,0-1 1 0 0,0 0 0 0 0,0 1-1 0 0,1-1 1 0 0,-1 0 0 0 0,1 0-1 0 0,0 0 1 0 0,0 0 0 0 0,0 0-1 0 0,0-1 1 0 0,0 1 0 0 0,0-4-1 0 0,1-2-970 0 0,1 0 1 0 0,2-16-1 0 0,3-1-741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27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0 19351 0 0,'15'14'8456'0'0,"-18"-14"-8448"0"0,0 0 0 0 0,-1 0 0 0 0,1 1 0 0 0,0-1 0 0 0,-1 1 0 0 0,1 0 0 0 0,0 0 0 0 0,0 0 0 0 0,0 0 0 0 0,0 0 0 0 0,0 1 0 0 0,0-1 0 0 0,0 1 0 0 0,0 0 0 0 0,1 0 0 0 0,-1 0 0 0 0,-4 4 0 0 0,6-4-30 0 0,0-1-1 0 0,0 0 1 0 0,0 1-1 0 0,0-1 0 0 0,0 0 1 0 0,0 0-1 0 0,-1 1 1 0 0,1-1-1 0 0,0 0 1 0 0,-3 1-1 0 0,-5 4 23 0 0,8 6 0 0 0,2-6-6 0 0,-1-5 2 0 0,0 1 0 0 0,0 0 0 0 0,1 0 0 0 0,-1 0 1 0 0,0 0-1 0 0,1-1 0 0 0,-1 1 0 0 0,1 0 0 0 0,0 0 0 0 0,0-1 0 0 0,-1 1 0 0 0,1-1 1 0 0,0 1-1 0 0,0 0 0 0 0,1-1 0 0 0,-1 0 0 0 0,2 3 0 0 0,8 8-559 0 0,-9-9 380 0 0,0-1 1 0 0,0 0 0 0 0,0 0 0 0 0,0 0 0 0 0,0 0 0 0 0,3 2 0 0 0,43 20 8 0 0,-7-4 182 0 0,-22-12-8 0 0,-9-4 0 0 0,-1 1 0 0 0,17 10 0 0 0,-23-14 0 0 0,-2-1 0 0 0,0 1 0 0 0,0-1 0 0 0,0 1 0 0 0,-1 0 0 0 0,1-1 0 0 0,0 1 0 0 0,0-1 0 0 0,0 1 0 0 0,-1 0 0 0 0,1 0 0 0 0,-1 0 0 0 0,1-1 0 0 0,0 1 0 0 0,-1 0 0 0 0,1 0 0 0 0,-1 0 0 0 0,1 2 0 0 0,0-2 19 0 0,0 1-1 0 0,0 0 0 0 0,-1 0 0 0 0,1-1 1 0 0,0 1-1 0 0,-1 0 0 0 0,0 0 1 0 0,1-1-1 0 0,-1 1 0 0 0,0 0 1 0 0,0 0-1 0 0,0 0 0 0 0,0 0 1 0 0,0 0-1 0 0,0-1 0 0 0,-1 3 0 0 0,0 0 68 0 0,0-1 0 0 0,-1 1-1 0 0,1-1 1 0 0,-1 1-1 0 0,0-1 1 0 0,0 0 0 0 0,-4 6-1 0 0,1-4 40 0 0,0 1-1 0 0,0-1 1 0 0,-1 1-1 0 0,0-2 1 0 0,0 1-1 0 0,0-1 1 0 0,-13 7-1 0 0,-16 4-124 0 0,19-9 0 0 0,-23 13 0 0 0,31-15-29 0 0,-1 0 1 0 0,0 0-1 0 0,0-1 0 0 0,0 0 0 0 0,0-1 1 0 0,-1 0-1 0 0,-9 1 0 0 0,0-1-83 0 0,0-2-1 0 0,-30-1 0 0 0,43 0-190 0 0,1 0 0 0 0,0 0 0 0 0,-1 0-1 0 0,1-1 1 0 0,0 0 0 0 0,0 0 0 0 0,0 0 0 0 0,0 0-1 0 0,-8-7 1 0 0,-3-1-1249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28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2 20127 0 0,'0'0'926'0'0,"-2"0"-26"0"0,-17 0-542 0 0,-4 0 1671 0 0,15-1-1180 0 0,1 1 1 0 0,-1 0-1 0 0,-13 2 0 0 0,18-1-775 0 0,0-1 1 0 0,0 1 0 0 0,0 0 0 0 0,0 1-1 0 0,1-1 1 0 0,-1 0 0 0 0,0 1 0 0 0,1-1-1 0 0,-1 1 1 0 0,1 0 0 0 0,-1 0 0 0 0,1 0-1 0 0,-2 3 1 0 0,-3 3-49 0 0,0 1 1 0 0,1 0-1 0 0,0 0 0 0 0,1 1 1 0 0,0-1-1 0 0,1 1 0 0 0,0 0 0 0 0,0 0 1 0 0,1 1-1 0 0,0-1 0 0 0,1 1 0 0 0,0-1 1 0 0,1 1-1 0 0,0 0 0 0 0,1 14 1 0 0,0-11-35 0 0,1 0 1 0 0,1 0 0 0 0,1-1 0 0 0,0 1-1 0 0,0-1 1 0 0,1 0 0 0 0,1 0-1 0 0,0 0 1 0 0,1 0 0 0 0,1-1 0 0 0,13 20-1 0 0,-14-23-12 0 0,1 0 0 0 0,0-1 0 0 0,16 14-1 0 0,-19-18-8 0 0,0-1 0 0 0,1 0 0 0 0,-1 0 0 0 0,1-1 0 0 0,0 0 0 0 0,0 1 0 0 0,0-2-1 0 0,0 1 1 0 0,0 0 0 0 0,9 0 0 0 0,-7 0-108 0 0,1-1 0 0 0,-1-1 0 0 0,1 0-1 0 0,0 0 1 0 0,-1 0 0 0 0,1-1 0 0 0,-1 0 0 0 0,1-1 0 0 0,-1 1 0 0 0,1-1-1 0 0,-1-1 1 0 0,0 0 0 0 0,0 0 0 0 0,0 0 0 0 0,7-5 0 0 0,9-11-1463 0 0,8-4-66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28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19351 0 0,'0'0'1751'0'0,"2"0"-1296"0"0,5 2 92 0 0,0-1 1 0 0,0-1 0 0 0,0 0 0 0 0,0 0 0 0 0,0 0 0 0 0,0 0-1 0 0,12-4 1 0 0,-4 0-160 0 0,-1 0 0 0 0,0-1-1 0 0,0-1 1 0 0,0-1 0 0 0,15-9-1 0 0,-19 11-264 0 0,4-7-145 0 0,-12 11-237 0 0,-1-1-1 0 0,0 1 0 0 0,0 0 0 0 0,1 0 1 0 0,-1 0-1 0 0,1 0 0 0 0,-1 0 0 0 0,1 0 1 0 0,-1 0-1 0 0,1 0 0 0 0,0 0 0 0 0,-1 1 0 0 0,1-1 1 0 0,2 0-1 0 0</inkml:trace>
  <inkml:trace contextRef="#ctx0" brushRef="#br0" timeOffset="1">79 159 18511 0 0,'0'0'2008'0'0,"6"10"-2008"0"0,0 0 0 0 0,0 0 1024 0 0,-2-6 168 0 0,7 6 32 0 0,5-6 8 0 0,-6-4-560 0 0,6 0-104 0 0,5 0-24 0 0,-5 0-8 0 0,0-8-1304 0 0,6 2-264 0 0,-1-4-56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34.0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38 18799 0 0,'0'0'915'0'0,"0"3"-402"0"0,-2 20 92 0 0,1-18-547 0 0,0-1 0 0 0,1 0 0 0 0,-1 1 0 0 0,1-1 0 0 0,0 1 1 0 0,0-1-1 0 0,1 0 0 0 0,-1 1 0 0 0,1-1 0 0 0,2 7 0 0 0,1-2 418 0 0,0-1-1 0 0,0 0 1 0 0,1 0 0 0 0,-1 0-1 0 0,12 13 1 0 0,-7-12-165 0 0,-1-1 1 0 0,1 1-1 0 0,20 13 1 0 0,-25-20-270 0 0,-1 0 0 0 0,1 0 0 0 0,0 0 0 0 0,0 0 0 0 0,0 0 0 0 0,0-1 0 0 0,0 0 0 0 0,0 0 0 0 0,0 0 0 0 0,1 0 0 0 0,-1-1 0 0 0,0 1 0 0 0,0-1 0 0 0,7-1 0 0 0,-6 0-36 0 0,0 0 0 0 0,0-1 1 0 0,-1 1-1 0 0,1-1 0 0 0,-1 0 1 0 0,1-1-1 0 0,-1 1 0 0 0,1-1 1 0 0,-1 0-1 0 0,0 0 0 0 0,0 0 1 0 0,-1 0-1 0 0,1-1 0 0 0,-1 0 1 0 0,1 1-1 0 0,-1-1 0 0 0,2-5 1 0 0,1 1-4 0 0,-1-1 1 0 0,-1 0-1 0 0,1 0 1 0 0,-2 0-1 0 0,1 0 1 0 0,-1-1 0 0 0,3-14-1 0 0,-4 3-3 0 0,-2 17-27 0 0,0 1 0 0 0,0-1 0 0 0,1 1 0 0 0,0-1 0 0 0,1-5 0 0 0,7-34-484 0 0,-8 31 499 0 0,-1 10 276 0 0,2 4-83 0 0,6 7-222 0 0,-1 1 0 0 0,-1 1-1 0 0,0-1 1 0 0,0 1 0 0 0,-1 0 0 0 0,5 16-1 0 0,-1-5 349 0 0,0 3-270 0 0,-2-1 1 0 0,-1 1 0 0 0,0 0 0 0 0,1 31-1 0 0,12 50-625 0 0,40 83 538 0 0,35 80 50 0 0,-89-257-75 0 0,1-1 0 0 0,0 1 0 0 0,12 15 0 0 0,-14-22-528 0 0,0 1-1 0 0,1-1 1 0 0,0 0-1 0 0,0-1 1 0 0,0 1-1 0 0,0-1 1 0 0,0 0-1 0 0,9 4 0 0 0,5-2-6839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28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72 21191 0 0,'0'0'1606'0'0,"-1"-1"-1085"0"0,-1-4-340 0 0,4 2-6 0 0,0 0 1 0 0,0 0-1 0 0,0 1 0 0 0,0-1 0 0 0,0 1 0 0 0,1 0 1 0 0,-1 0-1 0 0,1 0 0 0 0,4-3 0 0 0,-1 1 454 0 0,0 0 1 0 0,0 1-1 0 0,11-5 0 0 0,-13 6-468 0 0,14-4 657 0 0,30-6-1 0 0,-39 12-692 0 0,-1 1 0 0 0,1 0-1 0 0,0 0 1 0 0,-1 1 0 0 0,1 0-1 0 0,11 4 1 0 0,-14-4-95 0 0,4 0 13 0 0,11 5 46 0 0,-15 2-36 0 0,-5-6-50 0 0,6 18 7 0 0,-7-20-11 0 0,0 0 0 0 0,0 0-1 0 0,-1 0 1 0 0,1 1 0 0 0,0-1 0 0 0,0 0-1 0 0,-1 0 1 0 0,1 0 0 0 0,-1 1-1 0 0,1-1 1 0 0,-1 0 0 0 0,1 0-1 0 0,-1 0 1 0 0,0 0 0 0 0,-1 1-1 0 0,0 1-25 0 0,0 0 0 0 0,0 0-1 0 0,1 0 1 0 0,-1 1-1 0 0,0-1 1 0 0,1 0 0 0 0,0 1-1 0 0,0-1 1 0 0,0 1-1 0 0,0 5 1 0 0,0-7 1 0 0,1 0-1 0 0,-1-1 1 0 0,1 1 0 0 0,-1 0 0 0 0,0-1-1 0 0,0 1 1 0 0,1 0 0 0 0,-1-1-1 0 0,0 1 1 0 0,-1-1 0 0 0,1 1 0 0 0,0-1-1 0 0,-2 2 1 0 0,-3 4-190 0 0,5-5 16 0 0,0-2 20 0 0,0 0 167 0 0,1 0 1 0 0,-1 0 0 0 0,1 0 0 0 0,-1 0-1 0 0,1 0 1 0 0,-1 0 0 0 0,0 0-1 0 0,1 0 1 0 0,-1 1 0 0 0,1-1-1 0 0,-1 0 1 0 0,1 0 0 0 0,-1 1 0 0 0,1-1-1 0 0,-1 0 1 0 0,1 1 0 0 0,-1 0-1 0 0,-8 5-696 0 0,10-5 629 0 0,-1 0 78 0 0,0-1 0 0 0,0 1-1 0 0,0 0 1 0 0,0-1 0 0 0,0 1-1 0 0,1-1 1 0 0,-1 1-1 0 0,0 0 1 0 0,1-1 0 0 0,-1 1-1 0 0,0-1 1 0 0,1 1-1 0 0,-1-1 1 0 0,0 0 0 0 0,1 1-1 0 0,-1-1 1 0 0,1 1-1 0 0,-1-1 1 0 0,1 0 0 0 0,-1 1-1 0 0,1-1 1 0 0,-1 0-1 0 0,1 1 1 0 0,0-1 0 0 0,-1 0-1 0 0,1 0 1 0 0,-1 0-1 0 0,2 1 1 0 0,0-1-2 0 0,32 17 0 0 0,-27-15 20 0 0,-1 1 0 0 0,0 0 1 0 0,0 0-1 0 0,8 6 0 0 0,12 8 97 0 0,-13-10-60 0 0,1 3 23 0 0,-14-10-74 0 0,0 0 0 0 0,0 0-1 0 0,0 0 1 0 0,1 0 0 0 0,-1 0 0 0 0,0 0 0 0 0,0 0 0 0 0,0 0 0 0 0,0 0-1 0 0,0 0 1 0 0,1 0 0 0 0,-1 1 0 0 0,0-1 0 0 0,0 0 0 0 0,0 0 0 0 0,0 0 0 0 0,0 0-1 0 0,0 0 1 0 0,0 1 0 0 0,0-1 0 0 0,0 0 0 0 0,0 0 0 0 0,1 0 0 0 0,-1 0-1 0 0,0 0 1 0 0,0 1 0 0 0,0-1 0 0 0,0 0 0 0 0,0 0 0 0 0,0 0 0 0 0,0 0 0 0 0,0 1-1 0 0,0-1 1 0 0,0 0 0 0 0,0 16 84 0 0,1-13-65 0 0,-1 0 0 0 0,0 1 0 0 0,1-1 0 0 0,-1 0 0 0 0,-1 0 0 0 0,1 0 0 0 0,0 0 0 0 0,-1 0 0 0 0,1 0 0 0 0,-1 0 0 0 0,0 0 0 0 0,0 0 0 0 0,-1 0 0 0 0,1 0 0 0 0,0 0 0 0 0,-4 4 0 0 0,-2 2 45 0 0,1 1-1 0 0,-8 14 1 0 0,12-21-55 0 0,-1 0-1 0 0,1 1 0 0 0,-1-1 1 0 0,0-1-1 0 0,0 1 0 0 0,-3 3 1 0 0,-9 7 33 0 0,10-9-35 0 0,0 1 0 0 0,-1-1-1 0 0,0 0 1 0 0,1-1-1 0 0,-2 1 1 0 0,1-1-1 0 0,0 0 1 0 0,-13 3-1 0 0,-6 4-10 0 0,19-8-10 0 0,0-1-1 0 0,0 1 1 0 0,0-1-1 0 0,0 0 1 0 0,0-1 0 0 0,-1 0-1 0 0,1 0 1 0 0,-7-1-1 0 0,-5 1-326 0 0,14 0 225 0 0,0-1 0 0 0,0 1 0 0 0,0-1 0 0 0,0 1-1 0 0,0-1 1 0 0,1 0 0 0 0,-1-1 0 0 0,-4-1 0 0 0,7 3-51 0 0,-1-1 0 0 0,1 0 0 0 0,0 1 0 0 0,0-1 0 0 0,0 0 0 0 0,0 0 0 0 0,0 1 0 0 0,-1-1 1 0 0,2 0-1 0 0,-1 0 0 0 0,0 0 0 0 0,0-1 0 0 0,0 1 0 0 0,0 0 0 0 0,1 0 0 0 0,-1 0 0 0 0,0-1 0 0 0,1 1 0 0 0,-1 0 0 0 0,1 0 1 0 0,0-1-1 0 0,-1 1 0 0 0,1-1 0 0 0,0-1 0 0 0,0-8-2002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29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 20935 0 0,'0'0'1587'0'0,"-2"-1"-1076"0"0,-9-2-185 0 0,9 3 460 0 0,2 10 1302 0 0,9 8-846 0 0,-8-16-1206 0 0,-1-1 1 0 0,1 0 0 0 0,0 0-1 0 0,0 0 1 0 0,-1 1 0 0 0,1-1-1 0 0,0 0 1 0 0,-1 1 0 0 0,0-1-1 0 0,1 1 1 0 0,-1-1 0 0 0,0 0-1 0 0,1 1 1 0 0,-1-1-1 0 0,0 1 1 0 0,0-1 0 0 0,0 1-1 0 0,-1 1 1 0 0,-4 9 170 0 0,4-11-186 0 0,0 0 0 0 0,1 0-1 0 0,-1 0 1 0 0,0 1 0 0 0,1-1 0 0 0,-1 0-1 0 0,1 0 1 0 0,0 1 0 0 0,-1-1 0 0 0,1 1 0 0 0,0-1-1 0 0,0 0 1 0 0,0 1 0 0 0,0-1 0 0 0,0 0-1 0 0,0 1 1 0 0,0-1 0 0 0,0 1 0 0 0,1-1 0 0 0,-1 0-1 0 0,1 3 1 0 0,7 11 78 0 0,-6-12-86 0 0,0 0 0 0 0,-1 0 0 0 0,1 0 0 0 0,-1 1 0 0 0,1-1 0 0 0,-1 0 0 0 0,0 1 1 0 0,0-1-1 0 0,-1 1 0 0 0,1 5 0 0 0,-2 15 41 0 0,1-16-29 0 0,-1-1-1 0 0,1 0 1 0 0,1 0-1 0 0,-1 0 1 0 0,1 0-1 0 0,0 0 1 0 0,4 13-1 0 0,0-9 14 0 0,-2-1 0 0 0,1 1 0 0 0,-2-1 0 0 0,1 1 0 0 0,-2 0 0 0 0,1 0 0 0 0,-1 13 0 0 0,-2-13-42 0 0,1-9-5 0 0,-1 0-1 0 0,1 1 1 0 0,0-1-1 0 0,-1 1 1 0 0,1-1 0 0 0,1 1-1 0 0,-1-1 1 0 0,0 1 0 0 0,1-1-1 0 0,-1 1 1 0 0,1-1-1 0 0,0 1 1 0 0,-1-1 0 0 0,1 0-1 0 0,2 3 1 0 0,2 2-32 0 0,1-1 0 0 0,0 0 0 0 0,7 6 0 0 0,17 19-34 0 0,-28-29 83 0 0,0 1 1 0 0,0-1-1 0 0,0 0 0 0 0,1 0 1 0 0,-1 0-1 0 0,1 0 0 0 0,0 0 0 0 0,-1 0 1 0 0,1-1-1 0 0,0 0 0 0 0,0 1 1 0 0,0-1-1 0 0,0 0 0 0 0,0 0 1 0 0,0 0-1 0 0,0-1 0 0 0,0 1 0 0 0,1-1 1 0 0,-1 0-1 0 0,0 0 0 0 0,0 0 1 0 0,0 0-1 0 0,5-1 0 0 0,4-2 35 0 0,1 0 1 0 0,-1 0-1 0 0,0-1 0 0 0,16-8 0 0 0,-25 10-42 0 0,-1 2-1 0 0,-1-1 0 0 0,1 0 0 0 0,-1 0 0 0 0,1 0 0 0 0,-1 0 0 0 0,0 0 0 0 0,1 0 0 0 0,-1-1 0 0 0,0 1 0 0 0,0 0 0 0 0,0-1 0 0 0,0 1 0 0 0,0-1 0 0 0,0 1 0 0 0,-1-1 0 0 0,1 1 0 0 0,0-3 0 0 0,7-10 0 0 0,-6 12 5 0 0,-1 0-1 0 0,0 1 1 0 0,0-1-1 0 0,0 0 0 0 0,0 0 1 0 0,0 0-1 0 0,-1 0 1 0 0,1 0-1 0 0,0 0 1 0 0,-1 0-1 0 0,1 0 1 0 0,-1 0-1 0 0,0 0 1 0 0,0-1-1 0 0,0 1 1 0 0,0-3-1 0 0,-1 1 12 0 0,0 0-1 0 0,-1 0 1 0 0,1 0-1 0 0,-1 0 1 0 0,1 0-1 0 0,-1 1 1 0 0,-5-8-1 0 0,5 9 0 0 0,0 0-1 0 0,-1 0 1 0 0,1-1-1 0 0,0 2 1 0 0,-1-1-1 0 0,0 0 1 0 0,1 0-1 0 0,-1 1 1 0 0,0-1-1 0 0,0 1 1 0 0,0 0-1 0 0,0 0 1 0 0,0 0-1 0 0,0 0 1 0 0,0 1-1 0 0,-6-1 1 0 0,-11-3 9 0 0,11 2-35 0 0,0 0 0 0 0,0 1 0 0 0,0 0 0 0 0,0 1 0 0 0,0 0 0 0 0,-1 1 0 0 0,1-1 0 0 0,-14 5 0 0 0,16-4-47 0 0,1 1 0 0 0,-1 0 0 0 0,1 0-1 0 0,-1 1 1 0 0,1 0 0 0 0,0 0 0 0 0,0 0 0 0 0,0 1 0 0 0,1 0 0 0 0,-1 0-1 0 0,1 1 1 0 0,-7 7 0 0 0,11-12 40 0 0,1 1 1 0 0,-1 0-1 0 0,1 0 0 0 0,-1-1 1 0 0,1 1-1 0 0,-1 0 0 0 0,1 0 1 0 0,0 0-1 0 0,-1 0 0 0 0,1-1 1 0 0,0 1-1 0 0,0 0 0 0 0,0 0 1 0 0,0 0-1 0 0,0 0 0 0 0,0 0 1 0 0,0 0-1 0 0,0 0 0 0 0,0 0 1 0 0,0-1-1 0 0,0 1 0 0 0,1 0 1 0 0,-1 1-1 0 0,1-1-32 0 0,-1 0 0 0 0,0 1 0 0 0,1-1 0 0 0,-1 0 0 0 0,0 0 0 0 0,0 0 0 0 0,0 0 0 0 0,0 0 0 0 0,0 0 0 0 0,0 0 0 0 0,0 1 1 0 0,-1-1-1 0 0,1 0 0 0 0,0 0 0 0 0,0 0 0 0 0,-2 2 0 0 0,-4 6-345 0 0,-3 5-311 0 0,9-14 635 0 0,0 1 0 0 0,0-1-1 0 0,0 1 1 0 0,0-1 0 0 0,0 1 0 0 0,0-1 0 0 0,0 1 0 0 0,0-1-1 0 0,0 1 1 0 0,0-1 0 0 0,0 1 0 0 0,0-1 0 0 0,0 1 0 0 0,1-1-1 0 0,-1 0 1 0 0,0 1 0 0 0,0-1 0 0 0,1 1 0 0 0,-1-1 0 0 0,0 1-1 0 0,0-1 1 0 0,1 0 0 0 0,-1 1 0 0 0,0-1 0 0 0,1 0 0 0 0,-1 1-1 0 0,1-1 1 0 0,-1 0 0 0 0,1 1 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29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94 6448 0 0,'-32'0'19731'0'0,"33"2"-18856"0"0,0 3-668 0 0,0-2-105 0 0,0 1-1 0 0,0-1 1 0 0,-1 0-1 0 0,1 1 1 0 0,-1-1 0 0 0,0 1-1 0 0,0-1 1 0 0,-1 7-1 0 0,0-3 48 0 0,1 1 0 0 0,0-1 0 0 0,1 0-1 0 0,0 1 1 0 0,3 13 0 0 0,-2-10 12 0 0,0-1-1 0 0,0 14 1 0 0,-2-19-190 0 0,1 0-1 0 0,0 0 1 0 0,0 0 0 0 0,0 0 0 0 0,0 0 0 0 0,1 0 0 0 0,0 0 0 0 0,0-1-1 0 0,0 1 1 0 0,1-1 0 0 0,2 5 0 0 0,-1-2-67 0 0,0-1-1 0 0,-1 0 1 0 0,0 1 0 0 0,0 0-1 0 0,2 7 1 0 0,-5-11 53 0 0,1 0 1 0 0,0 0-1 0 0,0 0 0 0 0,0 0 1 0 0,0 0-1 0 0,0 0 1 0 0,1-1-1 0 0,-1 1 0 0 0,1-1 1 0 0,0 1-1 0 0,0-1 1 0 0,0 1-1 0 0,0-1 0 0 0,0 0 1 0 0,0 0-1 0 0,1 0 1 0 0,-1 0-1 0 0,0-1 0 0 0,4 3 1 0 0,0-1 37 0 0,-1 0 1 0 0,1-1-1 0 0,0 0 0 0 0,-1 0 1 0 0,1 0-1 0 0,0-1 1 0 0,0 1-1 0 0,0-2 0 0 0,0 1 1 0 0,8 0-1 0 0,8-4 5 0 0,2 0 0 0 0,-18-1 0 0 0,-2 0 0 0 0,1 1 0 0 0,-2 2 0 0 0,0-1 0 0 0,0 0 0 0 0,0 0 0 0 0,0 0 0 0 0,-1-1 0 0 0,1 1 0 0 0,0 0 0 0 0,-1-1 0 0 0,0 0 0 0 0,0 0 0 0 0,1 0 0 0 0,-2 0 0 0 0,4-4 0 0 0,5-15 173 0 0,6-13 363 0 0,-15 33-497 0 0,0-1 0 0 0,0 1-1 0 0,-1-1 1 0 0,1 0-1 0 0,-1 1 1 0 0,0-1-1 0 0,1 0 1 0 0,-1 0-1 0 0,-1 1 1 0 0,0-6-1 0 0,-1-2 73 0 0,1 7-76 0 0,0 0 0 0 0,0 0 0 0 0,0 0 0 0 0,1 0 0 0 0,-1 0 0 0 0,1 0 0 0 0,0 0 0 0 0,0-5 0 0 0,1 4 7 0 0,0 1 0 0 0,-1 0 0 0 0,1-1 0 0 0,-1 1 0 0 0,0-1 0 0 0,0 1-1 0 0,0-1 1 0 0,-1 1 0 0 0,1-1 0 0 0,-1 1 0 0 0,0-1 0 0 0,0 1 0 0 0,0 0 0 0 0,-3-6 0 0 0,3 6 13 0 0,0-1-1 0 0,0 1 0 0 0,0 0 1 0 0,0-1-1 0 0,1 1 1 0 0,-1-1-1 0 0,1 1 1 0 0,0-1-1 0 0,0-3 1 0 0,0 3-14 0 0,1 1 1 0 0,-2-1-1 0 0,1 1 1 0 0,0-1-1 0 0,-1 1 1 0 0,1 0-1 0 0,-1-1 1 0 0,0 1 0 0 0,-2-4-1 0 0,-1-2 17 0 0,-1 0 0 0 0,0 1 0 0 0,-1-1 0 0 0,-8-9 0 0 0,11 14-21 0 0,-1 1 1 0 0,1-1-1 0 0,-1 1 0 0 0,0 0 0 0 0,0 0 1 0 0,0 0-1 0 0,0 0 0 0 0,-1 1 1 0 0,1-1-1 0 0,-9-2 0 0 0,5 3 23 0 0,4 0-90 0 0,0 1 0 0 0,0 0 0 0 0,0 0-1 0 0,0 0 1 0 0,-1 0 0 0 0,1 1 0 0 0,0-1 0 0 0,0 1 0 0 0,-9 1 0 0 0,-12 3-137 0 0,18-3-191 0 0,1 0 0 0 0,-1 0 0 0 0,0 0 0 0 0,0 1 0 0 0,1 0 0 0 0,-1 1 0 0 0,1-1 1 0 0,0 1-1 0 0,-1 0 0 0 0,-8 6 0 0 0,-5 6-1169 0 0,16-13 1046 0 0,0 1-1 0 0,1 0 1 0 0,-1 0-1 0 0,1 0 1 0 0,-1 0-1 0 0,-4 6 1 0 0,7-7-1373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30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19895 0 0,'0'0'911'0'0,"1"0"-19"0"0,4 1-571 0 0,-6 4 194 0 0,6-5 2278 0 0,1 14-1635 0 0,-2-9-926 0 0,-3-4-180 0 0,0 0 0 0 0,0 0 0 0 0,0 0 0 0 0,-1 0-1 0 0,1 1 1 0 0,0-1 0 0 0,-1 0 0 0 0,1 0 0 0 0,-1 0 0 0 0,0 0 0 0 0,1 1-1 0 0,-1-1 1 0 0,1 2 0 0 0,-2-2-43 0 0,1 0 0 0 0,0 0-1 0 0,0 0 1 0 0,0-1 0 0 0,0 1 0 0 0,0 0-1 0 0,0 0 1 0 0,0 0 0 0 0,0-1 0 0 0,0 1-1 0 0,0 0 1 0 0,0 0 0 0 0,0 0 0 0 0,1-1-1 0 0,-1 1 1 0 0,1 1 0 0 0,5 2 16 0 0,-2-3-27 0 0,12 8 2 0 0,-12-9 0 0 0,1 0 0 0 0,1 1 0 0 0,-3 0 0 0 0,0 0 0 0 0,0-1 0 0 0,0 1 0 0 0,0-1 0 0 0,0 0 0 0 0,0 0 0 0 0,5 0 0 0 0,9-5 0 0 0,2-3 0 0 0,-7 1 0 0 0,-10 5 0 0 0,0-1 0 0 0,-1 1 0 0 0,1 0 0 0 0,-1-1 0 0 0,0 1 0 0 0,1-1 0 0 0,-1 1 0 0 0,0-1 0 0 0,1-5 0 0 0,-2 7 0 0 0,0-1 0 0 0,0 1 0 0 0,0 0 0 0 0,0-1 0 0 0,0 1 0 0 0,0 0 0 0 0,-1-1 0 0 0,1 1 0 0 0,0 0 0 0 0,-1 0 0 0 0,1-1 0 0 0,-1 1 0 0 0,1 0 0 0 0,-1 0 0 0 0,0 0 0 0 0,0 0 0 0 0,1 0 0 0 0,-1 0 0 0 0,0 0 0 0 0,0 0 0 0 0,0 0 0 0 0,0 0 0 0 0,0 0 0 0 0,-2-1 0 0 0,-2-1 0 0 0,-16-13 0 0 0,18 14-169 0 0,0 0 0 0 0,0 0 0 0 0,0 0 0 0 0,-1 1 0 0 0,1-1 0 0 0,0 1 0 0 0,-1 0 0 0 0,1 0 0 0 0,0 0-1 0 0,-1 1 1 0 0,-6-1 0 0 0,0-1-490 0 0,7 2-2186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30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19351 0 0,'1'2'439'0'0,"0"-1"-344"0"0,0 1 0 0 0,1-1 0 0 0,-1 0 0 0 0,1 0 1 0 0,-1 1-1 0 0,1-1 0 0 0,0 0 0 0 0,-1 0 0 0 0,1 0 0 0 0,0-1 0 0 0,0 1 0 0 0,0 0 0 0 0,0-1 0 0 0,0 1 1 0 0,2 0-1 0 0,1-1-45 0 0,1 1 0 0 0,-1 0-1 0 0,0-1 1 0 0,0 0 0 0 0,8-1 0 0 0,36-5 2448 0 0,73-1-1 0 0,-10 2-4732 0 0,-85 4-6544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30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12440 0 0,'0'0'10857'0'0,"-2"1"-9761"0"0,-5 2-25 0 0,6-2-966 0 0,-1-1 0 0 0,1 1 0 0 0,-1 0 0 0 0,1-1 1 0 0,0 1-1 0 0,-1 0 0 0 0,1 0 0 0 0,0 0 0 0 0,0 0 0 0 0,0 0 1 0 0,0 0-1 0 0,0 0 0 0 0,0 0 0 0 0,0 1 0 0 0,0-1 0 0 0,0 0 1 0 0,0 1-1 0 0,0 1 0 0 0,-5 12-73 0 0,1 0 0 0 0,1 0 0 0 0,1 0 0 0 0,0 0 0 0 0,0 0 0 0 0,1 22 0 0 0,7 113 224 0 0,-1-117-264 0 0,1 1 0 0 0,13 47 0 0 0,-11-60-261 0 0,1-1 0 0 0,1 0-1 0 0,0 0 1 0 0,2-1 0 0 0,0 0 0 0 0,19 23 0 0 0,-25-36-352 0 0,-1-1 1 0 0,2 0-1 0 0,-1 0 0 0 0,1 0 1 0 0,10 7-1 0 0,6 1-1546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35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8288 0 0,'0'0'12079'0'0,"-7"0"-10143"0"0,3 0-1651 0 0,-1 0 0 0 0,0 1 0 0 0,1 0-1 0 0,-1 0 1 0 0,0 0 0 0 0,1 0 0 0 0,0 1-1 0 0,-1 0 1 0 0,1 0 0 0 0,-7 4 0 0 0,-2 3-70 0 0,-23 20 0 0 0,32-27-196 0 0,1 2-35 0 0,-1 0-1 0 0,1 0 1 0 0,-1 0 0 0 0,1 1 0 0 0,0-1 0 0 0,1 1 0 0 0,-1 0 0 0 0,1-1 0 0 0,0 1 0 0 0,-3 8 0 0 0,3-3-55 0 0,-1 0-1 0 0,2 0 1 0 0,-1-1 0 0 0,1 18-1 0 0,-2 1-4 0 0,2-25 88 0 0,0 0-1 0 0,1 0 1 0 0,-1-1 0 0 0,1 1-1 0 0,0 0 1 0 0,0 0-1 0 0,0 0 1 0 0,0 0-1 0 0,0 0 1 0 0,1 0 0 0 0,-1-1-1 0 0,1 1 1 0 0,0 0-1 0 0,0 0 1 0 0,0-1-1 0 0,0 1 1 0 0,0 0 0 0 0,3 3-1 0 0,4 5-255 0 0,-7-8 156 0 0,1-1 0 0 0,0 1-1 0 0,0-1 1 0 0,0 1 0 0 0,0-1 0 0 0,0 0 0 0 0,1 0-1 0 0,-1 0 1 0 0,1 0 0 0 0,-1 0 0 0 0,1 0 0 0 0,0-1-1 0 0,0 1 1 0 0,0-1 0 0 0,0 0 0 0 0,0 0 0 0 0,0 0-1 0 0,3 1 1 0 0,-4-2 101 0 0,1 0-1 0 0,-1 1 1 0 0,1-1-1 0 0,-1 0 0 0 0,1 0 1 0 0,-1-1-1 0 0,1 1 1 0 0,-1 0-1 0 0,0-1 1 0 0,1 1-1 0 0,-1-1 0 0 0,1 0 1 0 0,-1 0-1 0 0,0 0 1 0 0,0 0-1 0 0,0 0 0 0 0,1-1 1 0 0,-1 1-1 0 0,0-1 1 0 0,0 1-1 0 0,-1-1 1 0 0,1 0-1 0 0,0 1 0 0 0,-1-1 1 0 0,1 0-1 0 0,1-3 1 0 0,5-6 85 0 0,-1 0 1 0 0,-1-1-1 0 0,8-19 1 0 0,-13 29-95 0 0,9-23 136 0 0,-7 15 9 0 0,0 1-1 0 0,7-12 1 0 0,-9 19 723 0 0,1 2-714 0 0,0 0-140 0 0,0 1 0 0 0,-1-1-1 0 0,1 0 1 0 0,0 1 0 0 0,-1-1 0 0 0,1 1 0 0 0,0 0 0 0 0,-1-1 0 0 0,1 1 0 0 0,0 0 0 0 0,-1 0 0 0 0,0 0 0 0 0,1 0 0 0 0,1 2 0 0 0,19 22 99 0 0,-13-15-103 0 0,67 66 151 0 0,-14-15-408 0 0,-57-55 76 0 0,1-1-1 0 0,-1 0 1 0 0,1 0-1 0 0,0-1 1 0 0,0 1 0 0 0,11 4-1 0 0,-11-6-689 0 0,0-1 0 0 0,0 0-1 0 0,0 0 1 0 0,9 2 0 0 0,-5-4-853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35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0 215 3224 0 0,'0'0'143'0'0,"1"1"-3"0"0,10 13 990 0 0,-8-11 601 0 0,1-1 0 0 0,-1 0 0 0 0,0 0 0 0 0,1-1-1 0 0,-1 1 1 0 0,1-1 0 0 0,5 2 0 0 0,-2-1-1066 0 0,10 4 2033 0 0,24 4-1 0 0,-23-7-1744 0 0,1 0 0 0 0,30-1 0 0 0,62-2-477 0 0,-82-4-665 0 0,-11-1-3576 0 0</inkml:trace>
  <inkml:trace contextRef="#ctx0" brushRef="#br0" timeOffset="1">144 0 5528 0 0,'-1'2'422'0'0,"-8"13"-344"0"0,-1 4 1820 0 0,3-4 10059 0 0,14 13-8941 0 0,-4-15-1486 0 0,7 23 0 0 0,6 3-291 0 0,-5-10-649 0 0,1 0-1 0 0,29 49 1 0 0,-3-11-359 0 0,-28-47-650 0 0,0-1 0 0 0,2-1 0 0 0,19 25 0 0 0,-19-31-1555 0 0,3-6-4392 0 0,2 0-1904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36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12440 0 0,'0'0'1584'0'0,"1"3"-27"0"0,14 48 4569 0 0,-3-4-4154 0 0,-3-9-1052 0 0,13 47 32 0 0,11 89-1 0 0,-29-149-446 0 0,12 87 103 0 0,-14-103-608 0 0,2 17 0 0 0,-3-23 0 0 0,3-7 0 0 0,5-11 0 0 0,-8 11 0 0 0,4-4 0 0 0,-1 1 0 0 0,1-1 0 0 0,1 1 0 0 0,8-10 0 0 0,-12 15 0 0 0,1 0 0 0 0,-1 0 0 0 0,1 1 0 0 0,-1-1 0 0 0,1 0 0 0 0,0 1 0 0 0,-1 0 0 0 0,1 0 0 0 0,0 0 0 0 0,0 0 0 0 0,0 0 0 0 0,0 0 0 0 0,0 1 0 0 0,0 0 0 0 0,0-1 0 0 0,4 1 0 0 0,21-2 0 0 0,-25 1 0 0 0,0 0 0 0 0,1 1 0 0 0,-1-1 0 0 0,0 1 0 0 0,1 0 0 0 0,-1 0 0 0 0,1 0 0 0 0,-1 1 0 0 0,1-1 0 0 0,-1 1 0 0 0,0 0 0 0 0,1 0 0 0 0,-1 0 0 0 0,0 0 0 0 0,5 3 0 0 0,13 10 0 0 0,-11-5 0 0 0,-4 1 31 0 0,5 17 2 0 0,-10-24-33 0 0,1 0-1 0 0,-1 0 1 0 0,0 1-1 0 0,0-1 1 0 0,0 1-1 0 0,-1-1 1 0 0,1 1-1 0 0,-1-1 1 0 0,0 1-1 0 0,0-1 1 0 0,0 1-1 0 0,0-1 1 0 0,-1 1 0 0 0,0-1-1 0 0,-1 7 1 0 0,0-5 95 0 0,0 1 0 0 0,-1 0 0 0 0,0-1 0 0 0,0 1 0 0 0,0-1 0 0 0,0 0 0 0 0,-1 0 0 0 0,-4 5 0 0 0,4-7-14 0 0,-1 1 1 0 0,1-1-1 0 0,0 0 0 0 0,-1 0 1 0 0,0 0-1 0 0,0-1 0 0 0,0 1 1 0 0,0-1-1 0 0,0 0 0 0 0,0-1 1 0 0,0 1-1 0 0,-8 0 0 0 0,9-2-187 0 0,0 0-1 0 0,0 0 0 0 0,0 0 0 0 0,0-1 0 0 0,0 0 0 0 0,0 0 0 0 0,0 0 0 0 0,0 0 0 0 0,0 0 0 0 0,0-1 1 0 0,1 0-1 0 0,-1 1 0 0 0,1-2 0 0 0,-1 1 0 0 0,1 0 0 0 0,0-1 0 0 0,-1 1 0 0 0,1-1 0 0 0,1 0 0 0 0,-1 0 1 0 0,0 0-1 0 0,1 0 0 0 0,-1-1 0 0 0,1 1 0 0 0,0-1 0 0 0,0 1 0 0 0,-1-6 0 0 0,-14-29-2517 0 0,15 20 672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36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0 270 13824 0 0,'0'0'629'0'0,"2"0"-12"0"0,4 2-512 0 0,0 0 0 0 0,1 0 0 0 0,-1-1-1 0 0,7 1 1 0 0,51 0 6129 0 0,-5 0-3223 0 0,-47-1-2777 0 0,0-1-1 0 0,0 1 0 0 0,0-2 1 0 0,0 0-1 0 0,0 0 0 0 0,0-1 1 0 0,0-1-1 0 0,-1 0 0 0 0,1 0 1 0 0,13-7-1 0 0,-23 9-1274 0 0,6-7-3242 0 0</inkml:trace>
  <inkml:trace contextRef="#ctx0" brushRef="#br0" timeOffset="1">201 0 11976 0 0,'0'0'922'0'0,"-1"2"-600"0"0,0 1 205 0 0,0 0 1 0 0,0 1-1 0 0,0-1 1 0 0,0 0-1 0 0,0 1 1 0 0,1-1-1 0 0,0 1 1 0 0,0 4-1 0 0,1 0 1512 0 0,0 1-1 0 0,4 14 0 0 0,11 47 681 0 0,-11-50-2075 0 0,2 28 1 0 0,2 12 261 0 0,5-2-529 0 0,10 53-50 0 0,-22-104-332 0 0,0 0 0 0 0,0 0-1 0 0,0 0 1 0 0,7 13 0 0 0,-6-14-326 0 0,0 0 0 0 0,0 1 1 0 0,-1-1-1 0 0,0 1 0 0 0,2 8 1 0 0,-1-1-1617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34.4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191 61 17303 0 0,'0'0'795'0'0,"-12"-9"290"0"0,3 1-381 0 0,1 0 908 0 0,-1 1 1 0 0,-18-10-1 0 0,24 15-1400 0 0,0 0-1 0 0,-1 1 1 0 0,1-1 0 0 0,0 1-1 0 0,-1 0 1 0 0,0 0 0 0 0,1 0-1 0 0,-1 1 1 0 0,1-1 0 0 0,-1 1-1 0 0,0 0 1 0 0,0 0-1 0 0,-4 1 1 0 0,5-1-208 0 0,0 0-1 0 0,1 1 1 0 0,-1-1-1 0 0,0 1 1 0 0,0-1-1 0 0,0 1 1 0 0,1 0 0 0 0,-1 0-1 0 0,0 1 1 0 0,1-1-1 0 0,-1 0 1 0 0,1 1-1 0 0,-1 0 1 0 0,1-1 0 0 0,0 1-1 0 0,0 0 1 0 0,0 0-1 0 0,0 0 1 0 0,0 1-1 0 0,0-1 1 0 0,0 0-1 0 0,1 1 1 0 0,-1-1 0 0 0,1 1-1 0 0,0 0 1 0 0,-2 4-1 0 0,1-3-2 0 0,1 0-1 0 0,-1 0 1 0 0,1 0-1 0 0,0 0 1 0 0,0 0-1 0 0,1 0 1 0 0,-1 0 0 0 0,1 6-1 0 0,1-3 64 0 0,0 1 0 0 0,0-1 0 0 0,5 14 0 0 0,-4-12-72 0 0,1-1-1 0 0,0 1 0 0 0,0-1 0 0 0,1 0 0 0 0,0 0 0 0 0,1 0 1 0 0,6 9-1 0 0,0-3-86 0 0,14 15-37 0 0,-23-27 107 0 0,0 0 0 0 0,0 0-1 0 0,1 0 1 0 0,-1 0 0 0 0,0-1-1 0 0,1 1 1 0 0,-1-1 0 0 0,1 0-1 0 0,0 1 1 0 0,3 0 0 0 0,1 0-127 0 0,1 0 1 0 0,0-1 0 0 0,0 0 0 0 0,10 0-1 0 0,-16-1 82 0 0,0 0 0 0 0,0 0 0 0 0,0 0 0 0 0,0-1 0 0 0,1 1-1 0 0,-1-1 1 0 0,0 0 0 0 0,0 1 0 0 0,0-1 0 0 0,0 0 0 0 0,0 0 0 0 0,-1 0-1 0 0,1-1 1 0 0,0 1 0 0 0,0 0 0 0 0,-1-1 0 0 0,1 1 0 0 0,0-1 0 0 0,-1 1-1 0 0,2-3 1 0 0,1-2-538 0 0,1 0-1 0 0,0 1 0 0 0,7-7 1 0 0,5-2-1438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36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30 18687 0 0,'0'0'859'0'0,"-2"-1"-26"0"0,-6-3-513 0 0,-2-1 1039 0 0,0 0 0 0 0,0 1 0 0 0,-15-4 0 0 0,22 7-1208 0 0,1 0 1 0 0,0 1-1 0 0,-1-1 0 0 0,0 1 0 0 0,1 0 0 0 0,-1 0 0 0 0,1 0 0 0 0,-1 0 0 0 0,1 1 1 0 0,-1-1-1 0 0,1 1 0 0 0,-1-1 0 0 0,1 1 0 0 0,-1 0 0 0 0,1 0 0 0 0,0 0 0 0 0,-1 0 1 0 0,1 0-1 0 0,-4 3 0 0 0,-1 2-104 0 0,1 1 1 0 0,0 0-1 0 0,0 0 1 0 0,0 0-1 0 0,1 0 1 0 0,0 1-1 0 0,1 0 0 0 0,0 0 1 0 0,0 0-1 0 0,-5 17 1 0 0,5-13-50 0 0,1 0 0 0 0,1-1 0 0 0,0 1 0 0 0,0 0 1 0 0,1 0-1 0 0,1 0 0 0 0,0 0 0 0 0,2 13 0 0 0,0-17 2 0 0,0 0 0 0 0,1 0 0 0 0,-1 0 0 0 0,2-1 0 0 0,-1 1 0 0 0,1-1 0 0 0,0 0 0 0 0,1 0 0 0 0,8 12 0 0 0,-10-17-53 0 0,0 0 1 0 0,0 1-1 0 0,-1-1 0 0 0,1 0 0 0 0,0-1 1 0 0,1 1-1 0 0,-1 0 0 0 0,0-1 0 0 0,0 0 0 0 0,1 0 1 0 0,-1 0-1 0 0,1 0 0 0 0,-1 0 0 0 0,1-1 1 0 0,-1 0-1 0 0,1 0 0 0 0,6 0 0 0 0,-3 0-125 0 0,0-1 0 0 0,0 0 0 0 0,0 0-1 0 0,0 0 1 0 0,0-1 0 0 0,0 0-1 0 0,12-6 1 0 0,-11 4-448 0 0,-1 0 1 0 0,0-1-1 0 0,0-1 0 0 0,10-9 1 0 0,-8 7-279 0 0,12-7-1072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37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0 309 19151 0 0,'0'0'1735'0'0,"3"2"-1280"0"0,9 5 311 0 0,-8-5-338 0 0,0 1 0 0 0,0-1 1 0 0,1 0-1 0 0,7 4 1 0 0,15-1 760 0 0,1-1 0 0 0,-1-1 1 0 0,55-1-1 0 0,-80-2-1148 0 0,6-1 57 0 0,0 1 1 0 0,1-1-1 0 0,-1-1 0 0 0,0 0 0 0 0,0 0 0 0 0,0 0 1 0 0,0-1-1 0 0,10-6 0 0 0,8-5-3009 0 0,-3-3-4744 0 0,-13 9-694 0 0</inkml:trace>
  <inkml:trace contextRef="#ctx0" brushRef="#br0" timeOffset="1">181 1 21191 0 0,'0'0'2127'0'0,"0"3"-1946"0"0,0 2-208 0 0,0 5 606 0 0,0 0 0 0 0,1 1 1 0 0,0-1-1 0 0,3 12 1 0 0,10 40 1212 0 0,4 13-882 0 0,19 56-453 0 0,-26-99-513 0 0,-5-13-248 0 0,0 0-1 0 0,2-1 1 0 0,14 28 0 0 0,-10-32-1313 0 0,3 0-86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37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146 559 14744 0 0,'0'0'672'0'0,"-7"0"229"0"0,2 0-529 0 0,-1 0 0 0 0,0 1 1 0 0,1-1-1 0 0,-1 1 0 0 0,1 0 1 0 0,-1 1-1 0 0,1 0 0 0 0,0-1 1 0 0,-1 2-1 0 0,1-1 0 0 0,0 1 0 0 0,0-1 1 0 0,1 1-1 0 0,-1 1 0 0 0,1-1 1 0 0,-5 5-1 0 0,4-3 112 0 0,1 0 0 0 0,-1 0-1 0 0,1 1 1 0 0,0 0 0 0 0,1 0 0 0 0,0 0-1 0 0,0 0 1 0 0,0 0 0 0 0,0 1 0 0 0,1-1 0 0 0,0 1-1 0 0,-1 9 1 0 0,2-12-488 0 0,0 0 0 0 0,1 0 0 0 0,0 1 0 0 0,-1-1 0 0 0,1 0 0 0 0,1 0 0 0 0,-1 1 0 0 0,1-1-1 0 0,-1 0 1 0 0,1 0 0 0 0,0 0 0 0 0,1 0 0 0 0,-1 0 0 0 0,1 0 0 0 0,0 0 0 0 0,0 0 0 0 0,3 5 0 0 0,11 10-100 0 0,-15-16 78 0 0,1 0 1 0 0,0-1-1 0 0,0 1 0 0 0,0-1 1 0 0,0 1-1 0 0,0-1 0 0 0,0 0 1 0 0,0 0-1 0 0,1 0 0 0 0,-1 0 1 0 0,1 0-1 0 0,0-1 0 0 0,0 1 0 0 0,-1-1 1 0 0,1 0-1 0 0,0 0 0 0 0,0 0 1 0 0,0 0-1 0 0,5 1 0 0 0,-2-1-80 0 0,0-1 0 0 0,0 0 0 0 0,0 0-1 0 0,1 0 1 0 0,-1 0 0 0 0,0-1 0 0 0,10-3-1 0 0,-12 3-17 0 0,-1 0 0 0 0,1-1 0 0 0,0 0 0 0 0,-1 1 0 0 0,1-2 0 0 0,-1 1 0 0 0,0 0 0 0 0,1-1 0 0 0,-1 1 0 0 0,0-1 0 0 0,-1 0 0 0 0,1 0 0 0 0,2-4 0 0 0,11-14-1467 0 0,0 1-389 0 0</inkml:trace>
  <inkml:trace contextRef="#ctx0" brushRef="#br0" timeOffset="1">93 0 19663 0 0,'0'0'2263'0'0,"1"3"-1396"0"0,0 3-322 0 0,1 0 0 0 0,0 0 0 0 0,-1 0 1 0 0,0 0-1 0 0,-1 9 0 0 0,1-8-237 0 0,-1 0 0 0 0,1 1 0 0 0,1-1-1 0 0,2 11 1 0 0,19 54 1161 0 0,2 8-854 0 0,-11-41-393 0 0,-6-14-105 0 0,13 24 0 0 0,-3-9-39 0 0,13 45 0 0 0,-1-2-437 0 0,-27-77 36 0 0,0 1 0 0 0,0-1 0 0 0,0 0 0 0 0,1 0 0 0 0,0 0 0 0 0,0 0 0 0 0,8 8 0 0 0,11 5-7367 0 0,-7-6-792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38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3224 0 0,'2'1'240'0'0,"4"2"1318"0"0,1 1 0 0 0,0 0 0 0 0,-1 0 0 0 0,0 1 0 0 0,7 6 0 0 0,10 8 3467 0 0,-8-7-3929 0 0,0 1 1 0 0,-1 1-1 0 0,19 22 1 0 0,32 51 1303 0 0,21 44-342 0 0,-44-64-1508 0 0,-26-39-411 0 0,-1 0 1 0 0,-2 1-1 0 0,14 44 0 0 0,-20-52-72 0 0,0 5-3 0 0,-1 0 0 0 0,-1 0 0 0 0,-1 0 0 0 0,0 30 0 0 0,-3-31-43 0 0,1-6 22 0 0,-2 1 0 0 0,-1-1 0 0 0,0 0 0 0 0,-2 0 0 0 0,0 0 0 0 0,-1 0 0 0 0,-1 0 0 0 0,-10 26 0 0 0,9-31-514 0 0,0-1 1 0 0,-1 0-1 0 0,0-1 1 0 0,-1 0-1 0 0,-1 0 0 0 0,0 0 1 0 0,-20 19-1 0 0,8-12-8547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0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15664 0 0,'0'0'7277'0'0,"2"0"-6748"0"0,128 10 1622 0 0,-84-8-2120 0 0,-1 3 0 0 0,54 11 0 0 0,-3 0-44 0 0,102 3 893 0 0,-127-15-812 0 0,103 5-38 0 0,-114-7-209 0 0,60 12 0 0 0,-97-11 112 0 0,42 11-468 0 0,-20-4 487 0 0,-39-9-112 0 0,0 0 0 0 0,0 1 0 0 0,11 4 0 0 0,-10-3-1077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1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6 16328 0 0,'0'0'1475'0'0,"-2"-1"-1053"0"0,-6-2 426 0 0,6 3 236 0 0,-8-1 1945 0 0,7 1-2902 0 0,1 1-1 0 0,-1 0 1 0 0,1-1-1 0 0,-1 1 1 0 0,1 0 0 0 0,0 0-1 0 0,0 1 1 0 0,0-1-1 0 0,-1 0 1 0 0,1 1 0 0 0,0-1-1 0 0,1 1 1 0 0,-1 0-1 0 0,0 0 1 0 0,0 0 0 0 0,1-1-1 0 0,-1 1 1 0 0,1 1-1 0 0,-1-1 1 0 0,-1 4 0 0 0,-4 11 23 0 0,0 0 0 0 0,1 0 0 0 0,0 0 0 0 0,2 1 0 0 0,-5 33 0 0 0,7-41-136 0 0,-1 13-14 0 0,1 1 0 0 0,1-1 0 0 0,1 0 0 0 0,4 28 0 0 0,20 93 0 0 0,-22-134-24 0 0,1 0 0 0 0,1 0 0 0 0,0 0 0 0 0,0-1 0 0 0,1 1 0 0 0,0-1 0 0 0,1 0 0 0 0,0 0 0 0 0,0-1 0 0 0,1 0 0 0 0,0 0 0 0 0,1 0 0 0 0,-1-1 0 0 0,13 9 0 0 0,-15-14-146 0 0,0 1 0 0 0,1-1 0 0 0,0 0 0 0 0,-1 0 1 0 0,1 0-1 0 0,0-1 0 0 0,0 0 0 0 0,0 0 0 0 0,0-1 0 0 0,0 1 0 0 0,0-1 0 0 0,0-1 0 0 0,0 1 0 0 0,0-1 0 0 0,0 0 0 0 0,0 0 0 0 0,0-1 0 0 0,-1 1 0 0 0,1-1 1 0 0,0-1-1 0 0,6-3 0 0 0,14-10-2020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1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 2304 0 0,'-8'-9'19431'0'0,"18"12"-19101"0"0,0-1-1 0 0,0 0 0 0 0,0 0 1 0 0,0-1-1 0 0,19 0 0 0 0,13 2 743 0 0,-27-3-711 0 0,0 0-1 0 0,19-2 1 0 0,14-1 244 0 0,-24 3-219 0 0,0 2-1 0 0,23 3 1 0 0,-45-4-376 0 0,1-1 0 0 0,-1 1 0 0 0,0 0 0 0 0,0 0 0 0 0,-1 0 0 0 0,1 0 1 0 0,0 0-1 0 0,0 0 0 0 0,0 0 0 0 0,-1 1 0 0 0,1-1 0 0 0,0 1 0 0 0,-1-1 0 0 0,0 1 0 0 0,1-1 0 0 0,-1 1 0 0 0,0 0 0 0 0,0 0 0 0 0,0 0 0 0 0,0 0 0 0 0,0 0 0 0 0,0 0 0 0 0,0 0 0 0 0,-1 0 0 0 0,1 0 0 0 0,0 3 1 0 0,1 7 4 0 0,-1 0 0 0 0,0 0 0 0 0,-2 20 0 0 0,1-15 14 0 0,-12 164-164 0 0,8-143 9 0 0,-5-5-1335 0 0,2-6-3439 0 0,4-16-3090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1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16727 0 0,'0'0'1682'0'0,"2"0"-1540"0"0,10 0 476 0 0,0-1 0 0 0,-1 0 0 0 0,1-1 0 0 0,0-1-1 0 0,14-4 1 0 0,10-2 874 0 0,117-25 1757 0 0,-113 25-3528 0 0,61-23 0 0 0,-56 16-2011 0 0,-19 8 706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2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12896 0 0,'0'0'1572'0'0,"2"1"-330"0"0,5 5 133 0 0,-4-4-918 0 0,0 0-1 0 0,0 1 0 0 0,0-1 1 0 0,0 1-1 0 0,-1-1 0 0 0,1 1 1 0 0,-1 0-1 0 0,0 0 0 0 0,3 5 1 0 0,5 8 203 0 0,0-1 0 0 0,0 0 0 0 0,2 0 0 0 0,19 19 0 0 0,-16-17-292 0 0,0 0 0 0 0,19 29 0 0 0,-22-27-177 0 0,10 16 423 0 0,30 66-1 0 0,-40-70-460 0 0,-2 0 0 0 0,0 1-1 0 0,-3 0 1 0 0,0 0 0 0 0,-2 0 0 0 0,1 34-1 0 0,-4-15-147 0 0,-3 0 0 0 0,-2 0-1 0 0,-1-1 1 0 0,-4 0-1 0 0,-1 0 1 0 0,-2 0 0 0 0,-3-1-1 0 0,-29 69 1 0 0,31-91-1079 0 0,-20 29 0 0 0,3-11-1185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2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1 15200 0 0,'0'0'41'0'0,"0"1"0"0"0,0-1 0 0 0,0 1 0 0 0,0 0 0 0 0,0-1 0 0 0,0 1 0 0 0,0 0 0 0 0,0-1 0 0 0,0 1 0 0 0,0-1 0 0 0,-1 1 0 0 0,1 0 0 0 0,0-1 0 0 0,0 1 0 0 0,-1-1 0 0 0,1 1 0 0 0,0-1 0 0 0,-1 1 0 0 0,1-1 0 0 0,0 1 0 0 0,-1-1 0 0 0,1 1 0 0 0,-1-1 0 0 0,1 0 0 0 0,-1 1 0 0 0,1-1 0 0 0,-1 1 0 0 0,1-1 0 0 0,-1 0 0 0 0,1 0 0 0 0,-1 1-1 0 0,0-1 1 0 0,1 0 0 0 0,-1 0 0 0 0,1 0 0 0 0,-1 0 0 0 0,0 0 0 0 0,0 1 0 0 0,-3-2 64 0 0,0 1 0 0 0,0-1-1 0 0,0 1 1 0 0,0-1-1 0 0,-5-2 1 0 0,-8-1 1634 0 0,1 2-919 0 0,1 1 0 0 0,-1 1 1 0 0,1 0-1 0 0,-1 1 1 0 0,1 1-1 0 0,-20 4 0 0 0,17-3-631 0 0,10-2-61 0 0,0 1-1 0 0,-13 3 1 0 0,19-4-124 0 0,0 0 1 0 0,0-1-1 0 0,0 1 0 0 0,0 0 0 0 0,0 1 1 0 0,0-1-1 0 0,0 0 0 0 0,0 0 1 0 0,1 1-1 0 0,-1-1 0 0 0,1 1 0 0 0,-1 0 1 0 0,1-1-1 0 0,-3 5 0 0 0,-1 1-4 0 0,-5 14 0 0 0,10-20 0 0 0,0 1 0 0 0,0-1 0 0 0,0 0 0 0 0,0 0 0 0 0,0 1 0 0 0,0-1 0 0 0,0 0 0 0 0,0 0 0 0 0,0 0 0 0 0,0 1 0 0 0,1-1 0 0 0,-1 0 0 0 0,0 0 0 0 0,1 0 0 0 0,-1 0 0 0 0,1 1 0 0 0,0-1 0 0 0,0 1 0 0 0,5 7 0 0 0,-5-6 0 0 0,1 1 0 0 0,0-1 0 0 0,0 0 0 0 0,0-1 0 0 0,0 1 0 0 0,1 0 0 0 0,4 3 0 0 0,19 13-8 0 0,96 62 179 0 0,-117-79-152 0 0,4 5 13 0 0,7 7 4 0 0,-15-14 5 0 0,0 1 1 0 0,0 0 0 0 0,0 0 0 0 0,-1 0 0 0 0,1 0-1 0 0,0 0 1 0 0,-1 0 0 0 0,1 0 0 0 0,-1 0 0 0 0,1 0 0 0 0,-1 0-1 0 0,1 1 1 0 0,-1-1 0 0 0,0 0 0 0 0,0 0 0 0 0,1 0-1 0 0,-1 0 1 0 0,0 1 0 0 0,0-1 0 0 0,0 0 0 0 0,0 0-1 0 0,-1 0 1 0 0,1 1 0 0 0,0-1 0 0 0,0 0 0 0 0,-1 0 0 0 0,0 2-1 0 0,0 1 23 0 0,-1-1 1 0 0,0 1-1 0 0,0-1 0 0 0,0 1 0 0 0,0-1 0 0 0,-5 6 0 0 0,0-3-41 0 0,0 1-1 0 0,0-1 0 0 0,-1-1 0 0 0,0 1 0 0 0,-13 6 1 0 0,-47 19 103 0 0,42-20-111 0 0,-19 8-158 0 0,45-19 17 0 0,-1 0-1 0 0,0 1 1 0 0,0-1-1 0 0,0 0 1 0 0,1 0-1 0 0,-1 0 1 0 0,0 0-1 0 0,0 0 1 0 0,0 0-1 0 0,0 0 0 0 0,1 0 1 0 0,-1 0-1 0 0,0 0 1 0 0,0 0-1 0 0,0-1 1 0 0,1 1-1 0 0,-2-1 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34.8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8752 0 0,'0'2'673'0'0,"1"9"8"0"0,0 1-1 0 0,4 12 1 0 0,-1-2 2754 0 0,5 26 2389 0 0,10 23-2385 0 0,-5-20-1837 0 0,26 82-96 0 0,-21-73-1218 0 0,-13-35-281 0 0,4 26 1 0 0,-6-26-8 0 0,8 27-1 0 0,-9-44-151 0 0,0 0 0 0 0,1 0 0 0 0,0-1 0 0 0,0 0 0 0 0,0 1 0 0 0,1-2 0 0 0,0 1 0 0 0,1 0 0 0 0,-1-1 0 0 0,1 0 0 0 0,1 0 0 0 0,-1-1 0 0 0,13 9 0 0 0,-4-10-1776 0 0,1-3-496 0 0</inkml:trace>
  <inkml:trace contextRef="#ctx0" brushRef="#br0" timeOffset="1">325 364 12408 0 0,'-5'24'544'0'0,"5"-10"128"0"0,0-1-544 0 0,0 7-128 0 0,5 0 0 0 0,-5-3 0 0 0,0 3 728 0 0,6 0 112 0 0,-2-3 24 0 0,-4-3 7 0 0,6 6-871 0 0,0-6-272 0 0,0-5-8 0 0</inkml:trace>
  <inkml:trace contextRef="#ctx0" brushRef="#br0" timeOffset="2">357 169 13904 0 0,'0'0'637'0'0,"-1"-1"-13"0"0,-2-5 3660 0 0,24 6-3175 0 0,-18 1-1079 0 0,-1 0-1 0 0,1 0 1 0 0,-1 0-1 0 0,1 0 1 0 0,-1 0 0 0 0,1 0-1 0 0,-1 1 1 0 0,4 2-1 0 0,-4-2-29 0 0,1 0 0 0 0,0 0 0 0 0,0 0 0 0 0,0-1 0 0 0,0 1 0 0 0,6 1-1 0 0,35 11-795 0 0,-29-8 320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3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10136 0 0,'0'0'1292'0'0,"1"3"-6"0"0,9 46 3825 0 0,-8-43-4551 0 0,-1-1 1 0 0,1 1-1 0 0,-2-1 0 0 0,2 9 1 0 0,2 16 1091 0 0,1-9-894 0 0,1-1 0 0 0,1 0 0 0 0,18 37 0 0 0,-23-53-687 0 0,0-1 0 0 0,0 0 0 0 0,1 0-1 0 0,-1 0 1 0 0,1 0 0 0 0,-1 0 0 0 0,1 0-1 0 0,0-1 1 0 0,0 1 0 0 0,0-1 0 0 0,0 0-1 0 0,7 3 1 0 0,-9-4-45 0 0,0-1-1 0 0,0 1 0 0 0,0-1 1 0 0,1 0-1 0 0,-1 1 0 0 0,0-1 1 0 0,0 0-1 0 0,1 0 0 0 0,-1 0 1 0 0,0 0-1 0 0,1 0 1 0 0,-1 0-1 0 0,0 0 0 0 0,1 0 1 0 0,-1 0-1 0 0,0-1 0 0 0,0 1 1 0 0,1 0-1 0 0,1-2 1 0 0,-1 1-6 0 0,-1 0 0 0 0,1 0 1 0 0,0-1-1 0 0,0 1 1 0 0,-1-1-1 0 0,1 1 1 0 0,-1-1-1 0 0,1 0 1 0 0,-1 0-1 0 0,2-3 1 0 0,2-4 56 0 0,-1-1 1 0 0,0 0-1 0 0,4-20 1 0 0,-5 20 95 0 0,5-28 0 0 0,-6 29-180 0 0,-1 1 0 0 0,1 0 1 0 0,0 0-1 0 0,6-13 0 0 0,-5 12-112 0 0,1 0 0 0 0,-2 0 1 0 0,3-11-1 0 0,-5 20 118 0 0,0 0-1 0 0,0 0 0 0 0,0 0 1 0 0,0 0-1 0 0,0-1 0 0 0,0 1 1 0 0,0 0-1 0 0,0 0 0 0 0,1 0 1 0 0,-1 0-1 0 0,0 0 0 0 0,0 0 1 0 0,0 0-1 0 0,0-1 0 0 0,0 1 1 0 0,0 0-1 0 0,0 0 1 0 0,0 0-1 0 0,0 0 0 0 0,1 0 1 0 0,-1 0-1 0 0,0 0 0 0 0,0 0 1 0 0,0 0-1 0 0,0 0 0 0 0,0 0 1 0 0,0 0-1 0 0,1 0 0 0 0,-1 0 1 0 0,0 0-1 0 0,0 0 0 0 0,0 0 1 0 0,0 0-1 0 0,0 0 1 0 0,0 0-1 0 0,1 0 0 0 0,-1 0 1 0 0,0 0-1 0 0,0 0 0 0 0,0 0 1 0 0,0 0-1 0 0,0 0 0 0 0,0 0 1 0 0,1 0-1 0 0,-1 0 0 0 0,0 0 1 0 0,0 0-1 0 0,0 0 1 0 0,0 1-1 0 0,0-1 0 0 0,10 8-58 0 0,7 14 12 0 0,-5-1 48 0 0,2 2 0 0 0,14 32 0 0 0,-12-20 35 0 0,-11-27-72 0 0,-1 0 0 0 0,0 1-1 0 0,-1-1 1 0 0,0 1 0 0 0,4 18 0 0 0,-5 20-4873 0 0,1-33-3151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3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5984 0 0,'0'0'541'0'0,"0"2"-445"0"0,1 30 6550 0 0,7 39-1 0 0,-5-45-4579 0 0,1 30-1 0 0,-3-38-1642 0 0,1 1-1 0 0,0-1 1 0 0,9 29-1 0 0,-5-20-173 0 0,-1-6-165 0 0,1 0-1 0 0,1-1 1 0 0,1 1 0 0 0,16 29 0 0 0,-18-39-559 0 0,1 0 0 0 0,0-1 0 0 0,0 0 0 0 0,1 0 0 0 0,0-1 0 0 0,1 0 0 0 0,0 0 0 0 0,0-1 0 0 0,13 8 0 0 0,1-1-7496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4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0 17503 0 0,'0'0'803'0'0,"-2"0"-18"0"0,-54 4 831 0 0,20 2 2755 0 0,31-6-4153 0 0,1 0 0 0 0,-1 1-1 0 0,0-1 1 0 0,1 1 0 0 0,-1 0 0 0 0,0 0 0 0 0,1 0-1 0 0,-1 1 1 0 0,1 0 0 0 0,0 0 0 0 0,0 0 0 0 0,-1 0 0 0 0,1 0-1 0 0,1 1 1 0 0,-1 0 0 0 0,0 0 0 0 0,1 0 0 0 0,-5 4-1 0 0,0 10 94 0 0,6-11-247 0 0,2-5-60 0 0,-1 0 0 0 0,1 0 0 0 0,0-1 1 0 0,0 1-1 0 0,0 0 0 0 0,1-1 0 0 0,-1 1 0 0 0,0 0 0 0 0,0 0 0 0 0,0-1 0 0 0,0 1 0 0 0,1 0 1 0 0,-1-1-1 0 0,0 1 0 0 0,1 0 0 0 0,-1-1 0 0 0,0 1 0 0 0,2 0 0 0 0,-2 0-2 0 0,4 6-111 0 0,1 0 0 0 0,0 0-1 0 0,0-1 1 0 0,0 0 0 0 0,0 0 0 0 0,1 0-1 0 0,0-1 1 0 0,1 0 0 0 0,7 5 0 0 0,-8-5 44 0 0,1 0 1 0 0,0-1-1 0 0,0 0 1 0 0,1 0 0 0 0,-1 0-1 0 0,1-1 1 0 0,0-1 0 0 0,0 1 0 0 0,0-1-1 0 0,10 1 1 0 0,-7-1 64 0 0,0 1 0 0 0,9 8 0 0 0,-14-4 11 0 0,-5-5 813 0 0,-3-1-611 0 0,2 0-202 0 0,-4 2 145 0 0,1 0-1 0 0,-1 0 0 0 0,0-1 0 0 0,0 1 0 0 0,0-1 0 0 0,-7 3 0 0 0,-8 0 9 0 0,13-3-89 0 0,-6 0-56 0 0,0 0-35 0 0,10-2-32 0 0,1 1 1 0 0,-1-1 0 0 0,0 1-1 0 0,1 0 1 0 0,-1-1-1 0 0,1 1 1 0 0,-1 0 0 0 0,1 0-1 0 0,-2 2 1 0 0,-2 0 85 0 0,4-2 335 0 0,13-1-9890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4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16152 0 0,'-6'18'4241'0'0,"13"-9"-2475"0"0,-5-7-1600 0 0,0-1-1 0 0,0 1 1 0 0,1-1-1 0 0,-1 0 1 0 0,0 0-1 0 0,1 0 0 0 0,-1 0 1 0 0,1-1-1 0 0,0 1 1 0 0,-1-1-1 0 0,1 1 1 0 0,-1-1-1 0 0,1 0 1 0 0,0 0-1 0 0,-1 0 0 0 0,5-1 1 0 0,15 1 121 0 0,-3 2-136 0 0,36-3-1 0 0,-13 0-112 0 0,-31 0 178 0 0,-1 0 1 0 0,0-1-1 0 0,16-4 1 0 0,-15 3-327 0 0,-8 2-151 0 0,-1-1-1130 0 0,11-4-4645 0 0,3 4-1990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4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5528 0 0,'0'0'249'0'0,"-2"1"-1"0"0,-5 3-156 0 0,0 6-81 0 0,-2 17 1823 0 0,8-19-64 0 0,0 1 0 0 0,1-1 0 0 0,0 13 0 0 0,2 4 3100 0 0,7 27 0 0 0,-9-50-4839 0 0,45 177 2970 0 0,-15-65-3035 0 0,7 9-75 0 0,-31-103-15 0 0,8 19-1 0 0,4 10-491 0 0,-16-41 35 0 0,1 0 0 0 0,0 0 0 0 0,1 0 0 0 0,0 0 0 0 0,7 11 1 0 0,5 2-7949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5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13 12440 0 0,'0'0'957'0'0,"-7"-6"-301"0"0,6 5-215 0 0,0 0 1 0 0,0 1-1 0 0,0-1 0 0 0,-1 0 1 0 0,1 1-1 0 0,0-1 1 0 0,-1 1-1 0 0,1-1 0 0 0,0 1 1 0 0,-1 0-1 0 0,1 0 1 0 0,0-1-1 0 0,-1 1 0 0 0,1 0 1 0 0,-1 0-1 0 0,1 0 0 0 0,-1 1 1 0 0,1-1-1 0 0,0 0 1 0 0,-2 1-1 0 0,1 0-226 0 0,1-1 0 0 0,-1 1 0 0 0,1 0 0 0 0,-1 0 0 0 0,1 1 0 0 0,-1-1 0 0 0,1 0 0 0 0,0 0 1 0 0,0 1-1 0 0,0-1 0 0 0,0 1 0 0 0,0-1 0 0 0,-2 3 0 0 0,-1 5-118 0 0,1-1 0 0 0,0 1-1 0 0,0 0 1 0 0,-2 15 0 0 0,4-21 188 0 0,-3 14-157 0 0,1 0 0 0 0,0 0 1 0 0,1 1-1 0 0,2 33 0 0 0,2-19-92 0 0,8 39 0 0 0,-8-59-32 0 0,1 0-1 0 0,0-1 0 0 0,1 0 1 0 0,1 1-1 0 0,-1-1 1 0 0,13 18-1 0 0,-13-22-22 0 0,3 4-452 0 0,1-1-1 0 0,14 18 1 0 0,-18-25 119 0 0,-1 0 1 0 0,1 0 0 0 0,0 0 0 0 0,0-1-1 0 0,0 1 1 0 0,0-1 0 0 0,0 0 0 0 0,0 0-1 0 0,1 0 1 0 0,8 2 0 0 0,9-3-7967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5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21191 0 0,'0'0'2127'0'0,"-2"1"-1946"0"0,-1 2-79 0 0,1 1-1 0 0,0-1 1 0 0,0 1-1 0 0,1 0 0 0 0,-1-1 1 0 0,1 1-1 0 0,0 0 1 0 0,0 0-1 0 0,0 0 0 0 0,0 0 1 0 0,0 7-1 0 0,-2 6 654 0 0,2-10-532 0 0,0-5-123 0 0,0 1 0 0 0,1 0 0 0 0,-1 0 1 0 0,1-1-1 0 0,0 1 0 0 0,0 0 0 0 0,0 4 0 0 0,1-4-40 0 0,-1 0 0 0 0,0 0 0 0 0,0 0 0 0 0,0 0 0 0 0,0 0 0 0 0,-1 0 0 0 0,1 0 0 0 0,-1 0 0 0 0,0 3 0 0 0,-1-1-2 0 0,1 0 0 0 0,0 0-1 0 0,1 1 1 0 0,-1-1 0 0 0,1 0 0 0 0,0 1 0 0 0,1-1-1 0 0,1 11 1 0 0,-2-13-69 0 0,7 13-52 0 0,-5-12 57 0 0,5 9 15 0 0,-5-11 8 0 0,1-1-6 0 0,1 2-9 0 0,1 0-1 0 0,0 0 0 0 0,0 0 1 0 0,1-1-1 0 0,-1 0 0 0 0,0 0 1 0 0,11 3-1 0 0,-12-5-1 0 0,-1 1 0 0 0,0 0 0 0 0,1 0 0 0 0,-1 0 0 0 0,0 0 0 0 0,4 3 0 0 0,9 2 0 0 0,-10-7 0 0 0,-3 0 0 0 0,6 1 0 0 0,-1 0 0 0 0,0 0 0 0 0,0-1 0 0 0,0 0 0 0 0,0 0 0 0 0,15-6 0 0 0,-4 3 4 0 0,-16 4-36 0 0,0-1 0 0 0,-1 1 0 0 0,1-1 0 0 0,-1 0 0 0 0,1 0 0 0 0,-1 0 0 0 0,1 0 0 0 0,-1 0 0 0 0,1 0 0 0 0,-1-1 0 0 0,4-2 0 0 0,4-3-1168 0 0,0 0-5854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5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15 158 11056 0 0,'0'0'1458'0'0,"0"2"202"0"0,0 0-1438 0 0,0-1-1 0 0,-1 0 1 0 0,1 0-1 0 0,0 0 1 0 0,-1 0-1 0 0,1 0 1 0 0,-1 1-1 0 0,1-1 1 0 0,-1 0-1 0 0,1 0 1 0 0,-1 0-1 0 0,-1 1 1 0 0,1-1 42 0 0,0 0 1 0 0,1 1-1 0 0,-1-1 1 0 0,0 0-1 0 0,1 0 1 0 0,-1 1-1 0 0,0-1 1 0 0,1 1-1 0 0,0-1 1 0 0,-1 0-1 0 0,1 1 1 0 0,0-1-1 0 0,-1 2 1 0 0,10 63 4245 0 0,-9-55-4016 0 0,2-1 0 0 0,3 19 0 0 0,0 5 200 0 0,-3-5-586 0 0,-2-19-100 0 0,1-1 0 0 0,0 1 0 0 0,0-1 0 0 0,1 0 0 0 0,0 1 0 0 0,0-1 0 0 0,7 14 0 0 0,23 47-8 0 0,-32-67-79 0 0,2-1 0 0 0,-1 0-1 0 0,0 0 1 0 0,0 0 0 0 0,1 0 0 0 0,-1 0-1 0 0,1 0 1 0 0,0 0 0 0 0,-1 0 0 0 0,1-1 0 0 0,3 3-1 0 0,0 0-866 0 0</inkml:trace>
  <inkml:trace contextRef="#ctx0" brushRef="#br0" timeOffset="1">184 1 19351 0 0,'15'8'439'0'0,"-12"-6"596"0"0,-1-1-566 0 0,21 15 52 0 0,-1 1 0 0 0,-1 0 0 0 0,-1 2 0 0 0,0 0 0 0 0,-2 1 0 0 0,0 1 0 0 0,-1 1 0 0 0,18 31 0 0 0,-24-33 88 0 0,11 27 0 0 0,-14-27-360 0 0,-4-9-222 0 0,0 0 0 0 0,-1 1-1 0 0,0-1 1 0 0,-1 1 0 0 0,0 0 0 0 0,0 18 0 0 0,-6 72 1133 0 0,4-93-903 0 0,-1 3-317 0 0,-1 0 1 0 0,0-1-1 0 0,-1 1 0 0 0,0-1 1 0 0,-1 0-1 0 0,0 0 0 0 0,-1 0 1 0 0,0 0-1 0 0,0-1 0 0 0,-1 0 1 0 0,-1 0-1 0 0,-14 18 0 0 0,20-27-75 0 0,0 0 1 0 0,-1 0-1 0 0,1 1 0 0 0,0-1 1 0 0,0 0-1 0 0,-1 0 1 0 0,1-1-1 0 0,-1 1 0 0 0,1 0 1 0 0,-1 0-1 0 0,1-1 0 0 0,-1 1 1 0 0,1-1-1 0 0,-1 1 0 0 0,0-1 1 0 0,-1 1-1 0 0,-13-1-1808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6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20703 0 0,'-1'3'472'0'0,"-2"3"-134"0"0,0 0-1 0 0,0 0 0 0 0,-6 6 0 0 0,6-8-299 0 0,1-1 0 0 0,-1 1-1 0 0,1 0 1 0 0,-1 0-1 0 0,1 1 1 0 0,0-1-1 0 0,1 0 1 0 0,-1 1 0 0 0,1-1-1 0 0,0 1 1 0 0,-1 7-1 0 0,-1 23 325 0 0,2-29-139 0 0,0 0 0 0 0,1 1 0 0 0,0-1 0 0 0,0 0 0 0 0,0 1 1 0 0,0-1-1 0 0,1 0 0 0 0,3 12 0 0 0,1-4-241 0 0,10 22 378 0 0,-14-34-560 0 0,0 0-1 0 0,0 0 0 0 0,0 0 1 0 0,1 0-1 0 0,-1-1 1 0 0,1 1-1 0 0,-1 0 1 0 0,1-1-1 0 0,0 1 1 0 0,0-1-1 0 0,-1 1 0 0 0,1-1 1 0 0,4 2-1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6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15520 0 0,'0'0'1407'0'0,"3"2"-1161"0"0,17 16 1252 0 0,22 27 0 0 0,-19-21-113 0 0,-18-19-1192 0 0,0 0 0 0 0,0 0 0 0 0,0 1-1 0 0,-1-1 1 0 0,0 1 0 0 0,3 7-1 0 0,3 7 208 0 0,-1 1-1 0 0,0 0 0 0 0,-2 0 1 0 0,-1 1-1 0 0,-1 0 1 0 0,0 0-1 0 0,-2 0 0 0 0,1 26 1 0 0,-4-45 637 0 0,10-10-1833 0 0,-7 4 707 0 0,-1-1 0 0 0,0 1-1 0 0,1 0 1 0 0,-2-1-1 0 0,1 0 1 0 0,0 1 0 0 0,-1-1-1 0 0,1 0 1 0 0,-1 0 0 0 0,0 0-1 0 0,-1 0 1 0 0,1-4 0 0 0,0 2 96 0 0,0 0 1 0 0,1 1-1 0 0,-1 0 1 0 0,1-1 0 0 0,4-8-1 0 0,9-17-7 0 0,-12 23 0 0 0,1 0 0 0 0,0 1 0 0 0,0 0 0 0 0,0-1 0 0 0,1 2 0 0 0,0-1 0 0 0,10-10 0 0 0,-14 16 0 0 0,-1 0 0 0 0,1 0 0 0 0,0 1 0 0 0,0-1 0 0 0,0 0 0 0 0,0 1 0 0 0,0-1 0 0 0,0 1 0 0 0,0-1 0 0 0,0 1 0 0 0,1-1 0 0 0,0 1 0 0 0,3 2 0 0 0,-4-1 0 0 0,3 1 122 0 0,0 0 0 0 0,0 1-1 0 0,0-1 1 0 0,-1 1 0 0 0,1 0-1 0 0,-1-1 1 0 0,0 1 0 0 0,0 1 0 0 0,0-1-1 0 0,0 0 1 0 0,2 5 0 0 0,2 3 84 0 0,-1 1-1 0 0,7 16 1 0 0,2 6-693 0 0,7 7-2081 0 0</inkml:trace>
  <inkml:trace contextRef="#ctx0" brushRef="#br0" timeOffset="1">449 152 19263 0 0,'0'0'1472'0'0,"2"0"-1008"0"0,1 0-435 0 0,0 0 1 0 0,1 0-1 0 0,-1 0 0 0 0,0-1 0 0 0,0 1 0 0 0,1-1 0 0 0,-1 0 0 0 0,0 0 0 0 0,0 0 0 0 0,6-3 0 0 0,24-12 2092 0 0,-19 11-972 0 0,18-12 0 0 0,-25 13-966 0 0,0 1 0 0 0,0 0 0 0 0,1 0 0 0 0,-1 1 1 0 0,10-2-1 0 0,-7 1 10 0 0,-1 1-1 0 0,16-7 1 0 0,-10 2-346 0 0,-8 4-524 0 0,1 0 0 0 0,-2 0 0 0 0,1-1 0 0 0,0 0 0 0 0,-1 0 0 0 0,1 0 0 0 0,-1-1 0 0 0,0 0 0 0 0,-1 0 0 0 0,8-9 0 0 0,-6 4-7914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35.2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208 55 22287 0 0,'-13'-11'1692'0'0,"-24"-15"-936"0"0,34 23-560 0 0,-1 1 0 0 0,1 0-1 0 0,0 1 1 0 0,-1-1 0 0 0,0 0 0 0 0,1 1-1 0 0,-1 0 1 0 0,0 0 0 0 0,0 0-1 0 0,0 0 1 0 0,0 1 0 0 0,1-1 0 0 0,-9 1-1 0 0,9 0-117 0 0,0 0 1 0 0,-1 1-1 0 0,1-1 0 0 0,0 0 0 0 0,-1 1 0 0 0,1 0 0 0 0,0 0 0 0 0,0 0 0 0 0,0 0 0 0 0,0 0 0 0 0,0 1 1 0 0,0-1-1 0 0,0 1 0 0 0,0 0 0 0 0,1 0 0 0 0,-5 4 0 0 0,2-1-70 0 0,1 0-1 0 0,0 1 1 0 0,0 0 0 0 0,1-1-1 0 0,0 1 1 0 0,0 0 0 0 0,0 0-1 0 0,1 1 1 0 0,0-1 0 0 0,0 1-1 0 0,-2 11 1 0 0,3-8-8 0 0,0 0 0 0 0,0 0 0 0 0,1 0 0 0 0,0 0 0 0 0,0 0 0 0 0,4 17 0 0 0,-2-18 0 0 0,0 1 0 0 0,1-1 0 0 0,0 0 0 0 0,1-1 0 0 0,0 1 0 0 0,0 0 0 0 0,6 8 0 0 0,-7-12-54 0 0,0 0 0 0 0,1 0 0 0 0,-1-1 0 0 0,1 1 0 0 0,0-1 0 0 0,0 0 0 0 0,1 0 0 0 0,-1-1 0 0 0,1 1 0 0 0,0-1 0 0 0,0 0 0 0 0,0 0 0 0 0,0 0 0 0 0,0-1 0 0 0,6 2 0 0 0,6-1-599 0 0,-1-1-1 0 0,0-1 0 0 0,0 0 1 0 0,31-4-1 0 0,-16-1-5479 0 0,1-5-1889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7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 19319 0 0,'0'0'1751'0'0,"-4"-5"-1440"0"0,-1-4 2613 0 0,6 31-1396 0 0,1 0 1 0 0,7 29 0 0 0,0 3-1081 0 0,12 57 176 0 0,1-3 516 0 0,-11-41-903 0 0,30 103 1 0 0,-36-158-665 0 0,0 1 1 0 0,12 17-1 0 0,-6-10-2248 0 0,-2-1-4105 0 0,-7-8-2207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7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19351 0 0,'0'0'1751'0'0,"-1"1"-1440"0"0,-1-1-283 0 0,-1 0-37 0 0,-6 13 168 0 0,6-9 147 0 0,1 0 0 0 0,0 0 0 0 0,0 0-1 0 0,0 1 1 0 0,1-1 0 0 0,-1 1 0 0 0,1-1-1 0 0,0 1 1 0 0,1-1 0 0 0,-1 1 0 0 0,1 0-1 0 0,0-1 1 0 0,0 1 0 0 0,0 0-1 0 0,1 4 1 0 0,1 5-228 0 0,1-1-1 0 0,0 1 1 0 0,1-1-1 0 0,0 0 0 0 0,1 0 1 0 0,0-1-1 0 0,1 0 1 0 0,9 14-1 0 0,-9-16-37 0 0,0-1-1 0 0,1 0 1 0 0,0 0-1 0 0,1-1 1 0 0,0 0-1 0 0,0 0 1 0 0,1-1 0 0 0,0 0-1 0 0,0 0 1 0 0,14 7-1 0 0,-22-13-39 0 0,1-1 0 0 0,-1 1 0 0 0,1 0 0 0 0,0 0 0 0 0,0-1 0 0 0,-1 1 0 0 0,1-1 0 0 0,0 0 0 0 0,0 1 0 0 0,-1-1 0 0 0,1 0 0 0 0,0 0 0 0 0,0 0 0 0 0,0 0 0 0 0,-1-1 0 0 0,3 1 0 0 0,-3-1 0 0 0,1 1 0 0 0,-1-1 0 0 0,0 0 0 0 0,0 1 0 0 0,0-1 0 0 0,1 0 0 0 0,-1 0 0 0 0,0 0 0 0 0,0 0 0 0 0,0 0 0 0 0,-1 0 0 0 0,1 0 0 0 0,0 0 0 0 0,0 0 0 0 0,0-1 0 0 0,0-1 0 0 0,1-2 0 0 0,0-1 0 0 0,0 0 0 0 0,-1 0 0 0 0,0 0 0 0 0,0 0 0 0 0,0 0 0 0 0,-1-11 0 0 0,0 11-141 0 0,0 0-1 0 0,-1 0 1 0 0,1 0 0 0 0,-2 0-1 0 0,1 0 1 0 0,0 1 0 0 0,-1-1-1 0 0,0 1 1 0 0,-1-1-1 0 0,1 1 1 0 0,-1-1 0 0 0,0 1-1 0 0,0 0 1 0 0,-1 0 0 0 0,1 1-1 0 0,-8-8 1 0 0,2 5-642 0 0,1-1 0 0 0,-1 2 0 0 0,0 0 0 0 0,-1 0 0 0 0,0 0 1 0 0,0 1-1 0 0,-21-7 0 0 0,19 8-7374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7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21167 0 0,'0'0'1027'0'0,"-4"5"66"0"0,-5 7-864 0 0,1 0 0 0 0,1 1 0 0 0,0 0 1 0 0,-6 17-1 0 0,5-6 16 0 0,1 1 1 0 0,0-1-1 0 0,2 1 0 0 0,1 0 1 0 0,1 0-1 0 0,0 35 1 0 0,4-40-83 0 0,0 1-1 0 0,1 0 1 0 0,1 0 0 0 0,1-1-1 0 0,1 1 1 0 0,0-1 0 0 0,2 0-1 0 0,9 20 1 0 0,-10-28-163 0 0,1 0 0 0 0,0-1 0 0 0,0 0 0 0 0,1 0 0 0 0,1-1 0 0 0,11 11 0 0 0,-18-19-292 0 0,0 0 0 0 0,0-1 0 0 0,0 1 0 0 0,1-1 0 0 0,-1 1 0 0 0,0-1 0 0 0,1 0 0 0 0,-1 0 0 0 0,1 0 0 0 0,-1 0 0 0 0,1-1 0 0 0,0 1 0 0 0,-1-1 0 0 0,1 1 0 0 0,0-1 0 0 0,0 0 0 0 0,-1 0 0 0 0,1 0 0 0 0,0 0 0 0 0,4-2 0 0 0,4-2-7735 0 0</inkml:trace>
  <inkml:trace contextRef="#ctx0" brushRef="#br0" timeOffset="1">225 99 17423 0 0,'0'0'2883'0'0,"1"1"-1776"0"0,3 1-699 0 0,1 0 1 0 0,-1-1 0 0 0,0 1-1 0 0,1-1 1 0 0,-1 0 0 0 0,0 0-1 0 0,1-1 1 0 0,7 1 0 0 0,2-1 536 0 0,24-3 1 0 0,-28 1-605 0 0,0 0 0 0 0,0-2 0 0 0,18-7 0 0 0,-6 3-145 0 0,-1-3 52 0 0,-16 7-199 0 0,1 1 0 0 0,-1 1-1 0 0,1-1 1 0 0,0 1-1 0 0,0 0 1 0 0,0 0 0 0 0,8-1-1 0 0,-4 4-25 0 0,-8 0-21 0 0,0 0 0 0 0,0 0 0 0 0,-1 0 0 0 0,1 0 0 0 0,-1 1 0 0 0,1-1 0 0 0,-1 1 0 0 0,1-1 0 0 0,-1 1 0 0 0,0-1 0 0 0,0 1 0 0 0,0 0 0 0 0,0 0 0 0 0,0 0 0 0 0,0-1 0 0 0,0 1 0 0 0,0 0 0 0 0,-1 0 0 0 0,1 0 0 0 0,-1 0 0 0 0,0 0 0 0 0,1 0 0 0 0,-1 0 0 0 0,0 3 0 0 0,-1 5 13 0 0,1 1 0 0 0,-2-1 0 0 0,-4 18 0 0 0,0 4 0 0 0,2 10-36 0 0,-8 63-131 0 0,8-83 92 0 0,-2 19-531 0 0,-16 55-1 0 0,17-66-1294 0 0,3-15-124 0 0,-1-1 66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8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0 607 6912 0 0,'1'-2'3881'0'0,"0"-1"-2469"0"0,0 1 0 0 0,0-1 0 0 0,1 0 0 0 0,-1 1 1 0 0,1-1-1 0 0,-1 1 0 0 0,4-4 0 0 0,12-7 875 0 0,-10 9-1696 0 0,0-1 1 0 0,0 1-1 0 0,14-6 1 0 0,29-15 462 0 0,6-2-612 0 0,-45 23-721 0 0,-1 0 1 0 0,0 0-1 0 0,0-1 1 0 0,-1 0-1 0 0,1-1 0 0 0,-1 0 1 0 0,0-1-1 0 0,-1 1 0 0 0,1-2 1 0 0,-1 1-1 0 0,13-18 0 0 0,-6 3-1265 0 0</inkml:trace>
  <inkml:trace contextRef="#ctx0" brushRef="#br0" timeOffset="1">472 1 13360 0 0,'0'0'1026'0'0,"3"2"-668"0"0,9 6 855 0 0,0 1 1 0 0,-1 0 0 0 0,0 1 0 0 0,-1 1 0 0 0,11 13-1 0 0,42 65 3014 0 0,-55-75-3932 0 0,0 0 1 0 0,-2 0-1 0 0,0 1 0 0 0,0-1 1 0 0,-1 1-1 0 0,5 30 1 0 0,4 97 393 0 0,-12-108-588 0 0,-1 5-85 0 0,-2 1 0 0 0,-1-1-1 0 0,-2 0 1 0 0,-2 0 0 0 0,-14 53 0 0 0,14-71-374 0 0,-1-1 1 0 0,-18 36-1 0 0,18-43-1103 0 0,0 0 0 0 0,-16 19 0 0 0,-3-6-7289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9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1 18575 0 0,'-2'1'852'0'0,"-23"9"527"0"0,20-8-846 0 0,-1-1 1 0 0,1 1-1 0 0,0 1 0 0 0,-5 2 1 0 0,-1 2 427 0 0,0 1 0 0 0,-16 15 1 0 0,22-18-894 0 0,1-1 1 0 0,0 1 0 0 0,0 0 0 0 0,1 0-1 0 0,-1 0 1 0 0,1 0 0 0 0,0 1-1 0 0,-3 6 1 0 0,-11 43 37 0 0,-9 22-172 0 0,21-66 1 0 0,-4 9-223 0 0,1 1-1 0 0,0 0 1 0 0,2 1 0 0 0,-5 29 0 0 0,10-46 253 0 0,1 0 0 0 0,-1 0 0 0 0,0 0 0 0 0,-1-1 0 0 0,1 1 0 0 0,-1 0 0 0 0,0-1 1 0 0,0 1-1 0 0,0-1 0 0 0,0 1 0 0 0,-1-1 0 0 0,-4 6 0 0 0,-12 20-477 0 0,16-23 342 0 0,-1 0-1 0 0,0 0 0 0 0,-1-1 1 0 0,-5 8-1 0 0,1-6 77 0 0,7-6 90 0 0,0-1 1 0 0,0 1-1 0 0,1-1 1 0 0,-1 1-1 0 0,0 0 0 0 0,1 0 1 0 0,-2 3-1 0 0,2-3-4 0 0,0 0-1 0 0,0 0 0 0 0,0-1 1 0 0,0 1-1 0 0,0 0 1 0 0,0 0-1 0 0,-1-1 0 0 0,1 1 1 0 0,-1-1-1 0 0,1 1 0 0 0,-1-1 1 0 0,1 0-1 0 0,-1 1 1 0 0,0-1-1 0 0,0 0 0 0 0,-2 1 1 0 0,3-2-3 0 0,1 1 0 0 0,-1-1-1 0 0,1 0 1 0 0,-1 0 0 0 0,1 1 0 0 0,0-1 0 0 0,-1 0 0 0 0,1 1 0 0 0,-1-1 0 0 0,1 1 0 0 0,0-1 0 0 0,0 0 0 0 0,-1 1 0 0 0,1-1 0 0 0,0 1 0 0 0,0-1 0 0 0,-1 1 0 0 0,1-1 0 0 0,0 1 0 0 0,0-1 0 0 0,0 1 0 0 0,0-1 0 0 0,0 1 0 0 0,-2 5-96 0 0,2-5 117 0 0,-1 0 0 0 0,1 0 0 0 0,0 0 1 0 0,0 0-1 0 0,0 0 0 0 0,0 0 1 0 0,0 0-1 0 0,0 0 0 0 0,0 1 1 0 0,0-1-1 0 0,1 0 0 0 0,-1 0 0 0 0,0 0 1 0 0,0 0-1 0 0,1 0 0 0 0,-1 0 1 0 0,1-1-1 0 0,-1 1 0 0 0,1 0 0 0 0,-1 0 1 0 0,1 0-1 0 0,0 0 0 0 0,-1 0 1 0 0,1-1-1 0 0,0 1 0 0 0,0 0 0 0 0,-1-1 1 0 0,1 1-1 0 0,0 0 0 0 0,0-1 1 0 0,1 1-1 0 0,2 1 17 0 0,0 0-1 0 0,-1 0 1 0 0,1 0 0 0 0,0-1-1 0 0,0 0 1 0 0,0 0 0 0 0,6 1-1 0 0,18 7 94 0 0,59-4-3 0 0,-11-1 708 0 0,-3-2-690 0 0,-55-2-116 0 0,0 0-1 0 0,0 1 1 0 0,31 6 0 0 0,-19-3-312 0 0,-24-4 133 0 0,0 1 0 0 0,-1-1 1 0 0,1 1-1 0 0,0 1 0 0 0,-1-1 0 0 0,9 4 0 0 0,-13-4-1105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9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15664 0 0,'0'0'718'0'0,"2"0"-19"0"0,21 0-278 0 0,-23 0-348 0 0,1 0-1 0 0,-1 0 1 0 0,1 0-1 0 0,0 0 0 0 0,-1 0 1 0 0,1 1-1 0 0,-1-1 1 0 0,1 0-1 0 0,0 0 1 0 0,-1 1-1 0 0,1-1 1 0 0,-1 0-1 0 0,1 1 1 0 0,-1-1-1 0 0,1 1 0 0 0,-1-1 1 0 0,0 0-1 0 0,1 2 1 0 0,3 1 259 0 0,59 26 2300 0 0,-37-15-2043 0 0,-10-5-215 0 0,0 0-1 0 0,0 1 1 0 0,15 13 0 0 0,-18-12-210 0 0,-1 0 0 0 0,0 1 0 0 0,0 1 0 0 0,-2 0 0 0 0,1 0 0 0 0,-2 1 0 0 0,0 0 0 0 0,-1 1 0 0 0,10 21 0 0 0,-7-9-185 0 0,-1 1 1 0 0,-1 0-1 0 0,-2 1 0 0 0,7 52 0 0 0,-13-73-26 0 0,-1-1 0 0 0,0 1 0 0 0,-3 11 0 0 0,0 16-399 0 0,4-32 109 0 0,-2 1 1 0 0,1-1-1 0 0,0 1 1 0 0,-1-1-1 0 0,0 1 1 0 0,1-1-1 0 0,-3 5 1 0 0,-1 3-1258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49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6448 0 0,'0'0'1042'0'0,"1"2"913"0"0,14 58 7331 0 0,6 18-6385 0 0,-6-19-1927 0 0,-13-50-841 0 0,0-1-1 0 0,0 17 1 0 0,-1-16-73 0 0,0 1-1 0 0,3 13 1 0 0,4 6 50 0 0,-2-10-88 0 0,0 0 0 0 0,-2-1 0 0 0,4 38 0 0 0,-8-53 44 0 0,-1-6 1 0 0,-5-19-83 0 0,1-1 0 0 0,0 0 0 0 0,0-25 0 0 0,3 24-139 0 0,3-39 1 0 0,1 17 256 0 0,-1 21-40 0 0,2-1 0 0 0,0 1-1 0 0,11-35 1 0 0,-14 59-61 0 0,11-30 280 0 0,-10 29-221 0 0,0 1 0 0 0,0-1 0 0 0,-1 1 0 0 0,1-1 0 0 0,0 1 0 0 0,0 0 0 0 0,1-1 0 0 0,-1 1 0 0 0,0 0 0 0 0,0 0-1 0 0,1 0 1 0 0,-1 0 0 0 0,0 0 0 0 0,3-1 0 0 0,-3 1-13 0 0,1 1 1 0 0,0 0-1 0 0,-1-1 0 0 0,1 1 0 0 0,0 0 1 0 0,0 0-1 0 0,-1 0 0 0 0,1 0 0 0 0,0 0 1 0 0,-1 0-1 0 0,1 1 0 0 0,0-1 0 0 0,-1 1 1 0 0,1-1-1 0 0,2 2 0 0 0,20 14 12 0 0,-17-11 5 0 0,-3-2-63 0 0,0 1 1 0 0,0 0-1 0 0,-1 0 1 0 0,1 0-1 0 0,-1 0 0 0 0,0 1 1 0 0,0-1-1 0 0,0 1 1 0 0,4 9-1 0 0,9 15 60 0 0,85 151 1849 0 0,-87-152-1913 0 0,8 22-484 0 0,-15-30-1620 0 0,1-1-3882 0 0,-1-3-2168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50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0 390 15408 0 0,'0'0'1393'0'0,"3"-1"-1149"0"0,9-2 442 0 0,0 0 0 0 0,0 1 0 0 0,0 1 0 0 0,0 0 0 0 0,16 0 0 0 0,26-2 968 0 0,-16 0-1046 0 0,-20 2-618 0 0,1-1-1 0 0,-1-1 0 0 0,20-6 1 0 0,9-3-1706 0 0,-30 0 666 0 0</inkml:trace>
  <inkml:trace contextRef="#ctx0" brushRef="#br0" timeOffset="1">511 115 2760 0 0,'-2'0'207'0'0,"-14"4"257"0"0,10-1 1657 0 0,1 0 0 0 0,0 0-1 0 0,0 1 1 0 0,1-1-1 0 0,-1 1 1 0 0,-5 5-1 0 0,7-5-1539 0 0,0 1-1 0 0,0-1 1 0 0,0 1 0 0 0,1 0-1 0 0,0-1 1 0 0,0 1-1 0 0,0 0 1 0 0,0 0-1 0 0,-1 10 1 0 0,1-1-345 0 0,2 0 0 0 0,0 1 0 0 0,0-1 1 0 0,1 0-1 0 0,1 0 0 0 0,1 0 0 0 0,0-1 0 0 0,0 1 1 0 0,1 0-1 0 0,7 12 0 0 0,-5-11-222 0 0,1 0 0 0 0,0-1 0 0 0,2 0 0 0 0,-1-1 0 0 0,2 0 0 0 0,0 0 0 0 0,0-1 0 0 0,1-1 0 0 0,0 1 0 0 0,1-2 0 0 0,24 18 0 0 0,-31-26-14 0 0,-1 0 0 0 0,1 0 0 0 0,0 0 0 0 0,0 0 0 0 0,-1-1 0 0 0,1 1 0 0 0,0-1 0 0 0,0-1 0 0 0,7 1 0 0 0,-9 0 0 0 0,0-1 0 0 0,0 0 0 0 0,0-1 0 0 0,0 1 0 0 0,1 0 0 0 0,-1-1 0 0 0,0 0 0 0 0,0 0 0 0 0,0 0 0 0 0,0 0 0 0 0,0 0 0 0 0,-1 0 0 0 0,1-1 0 0 0,0 1 0 0 0,4-4 0 0 0,-2 0 35 0 0,0-1 0 0 0,0 1-1 0 0,0-1 1 0 0,-1 0 0 0 0,0 0-1 0 0,0-1 1 0 0,-1 1 0 0 0,1-1-1 0 0,-1 1 1 0 0,-1-1 0 0 0,0 0-1 0 0,0 0 1 0 0,0 0 0 0 0,1-9 0 0 0,-2 3 41 0 0,-1 0 1 0 0,0 0 0 0 0,0 0 0 0 0,-1 0-1 0 0,-1 1 1 0 0,0-1 0 0 0,-5-15 0 0 0,-3-8 300 0 0,-26-61 0 0 0,30 84-377 0 0,-1 0 1 0 0,0 1 0 0 0,-1 0-1 0 0,0 0 1 0 0,-1 0-1 0 0,0 1 1 0 0,-18-17-1 0 0,16 19-83 0 0,2 1-55 0 0,0 0-1 0 0,0 1 0 0 0,-16-9 0 0 0,16 11-636 0 0,0 1 0 0 0,-16-6 0 0 0,21 8-869 0 0,-1 1 0 0 0,0 0 0 0 0,1 1 0 0 0,-10-1 0 0 0,-2 1-5945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50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0 209 14048 0 0,'0'0'645'0'0,"2"2"-14"0"0,9 10-381 0 0,-9-8-250 0 0,1-1 0 0 0,-1 0 1 0 0,1-1-1 0 0,0 1 0 0 0,3 2 1 0 0,5 4 1385 0 0,21 21 1 0 0,-23-21-74 0 0,1 1 0 0 0,18 12-1 0 0,-17-14-584 0 0,-1 0 0 0 0,-1 1 1 0 0,9 10-1 0 0,9 8 341 0 0,15 17-42 0 0,-3-2-519 0 0,19 18-368 0 0,-45-44-184 0 0,7 5-90 0 0,-11-14-450 0 0,1 0 0 0 0,0-1 1 0 0,0 0-1 0 0,13 6 0 0 0,-5-11-896 0 0</inkml:trace>
  <inkml:trace contextRef="#ctx0" brushRef="#br0" timeOffset="1">474 1 18399 0 0,'-13'8'844'0'0,"10"-6"-20"0"0,5-1-796 0 0,-1 1-1 0 0,0 0 0 0 0,-1 0 0 0 0,1 0 0 0 0,0 0 0 0 0,0 0 1 0 0,-1 0-1 0 0,1 0 0 0 0,-1 0 0 0 0,0 1 0 0 0,0 1 1 0 0,4 14 148 0 0,12 27 2354 0 0,47 140 1814 0 0,-53-155-4253 0 0,17 38-1 0 0,-17-44-92 0 0,18 38-292 0 0,-27-59 125 0 0,1 0 1 0 0,-1 0 0 0 0,1 0 0 0 0,0 0 0 0 0,3 4-1 0 0,2 3-1388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50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9216 0 0,'0'0'830'0'0,"3"-1"-330"0"0,10-5 1425 0 0,-9 4-1198 0 0,0 0 1 0 0,1 1 0 0 0,-1-1 0 0 0,0 1 0 0 0,1-1 0 0 0,-1 1-1 0 0,1 1 1 0 0,0-1 0 0 0,-1 1 0 0 0,1 0 0 0 0,6 0 0 0 0,3 3-255 0 0,1 0-1 0 0,-1 2 1 0 0,0-1 0 0 0,0 2 0 0 0,-1 0 0 0 0,15 8 0 0 0,-7-1 22 0 0,-1 0 0 0 0,0 2 0 0 0,17 16 0 0 0,-27-21-206 0 0,1 1 0 0 0,-2 0 0 0 0,12 17-1 0 0,-13-16-162 0 0,2 2-10 0 0,-2 1 0 0 0,0 0 0 0 0,-1 1 0 0 0,0 0 0 0 0,-1 0 0 0 0,-1 0 0 0 0,-1 1-1 0 0,0 0 1 0 0,2 30 0 0 0,-3-24 56 0 0,-2 0 1 0 0,-2 33-1 0 0,0-48-156 0 0,0-1 0 0 0,0 1 0 0 0,-1 0 0 0 0,0 0 0 0 0,0-1 0 0 0,-1 0-1 0 0,0 1 1 0 0,0-1 0 0 0,-1 0 0 0 0,0 0 0 0 0,-5 6 0 0 0,-1 0-2 0 0,0-1 0 0 0,-14 13 0 0 0,19-21-136 0 0,0 0-1 0 0,0-1 0 0 0,0 1 1 0 0,0-1-1 0 0,-1 0 1 0 0,1 0-1 0 0,-1 0 0 0 0,-9 2 1 0 0,-38 13-3961 0 0,26-13-4928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35.6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262 101 19319 0 0,'-11'-11'2062'0'0,"1"-2"-705"0"0,-1 1-1 0 0,-22-19 1 0 0,28 27-1150 0 0,0 0 0 0 0,-1 0-1 0 0,1 1 1 0 0,-1-1 0 0 0,0 1 0 0 0,-7-3-1 0 0,9 5-175 0 0,1 0-1 0 0,0 0 0 0 0,-1 0 0 0 0,1 1 1 0 0,-1-1-1 0 0,1 1 0 0 0,-1 0 1 0 0,1 0-1 0 0,-1 0 0 0 0,1 0 0 0 0,-1 0 1 0 0,1 1-1 0 0,-1 0 0 0 0,-2 1 1 0 0,1 0-45 0 0,0 0 1 0 0,0 1 0 0 0,0 0 0 0 0,1 0 0 0 0,-1 0-1 0 0,1 0 1 0 0,0 1 0 0 0,0-1 0 0 0,0 1 0 0 0,0 1 0 0 0,1-1-1 0 0,0 0 1 0 0,-1 1 0 0 0,2-1 0 0 0,-4 8 0 0 0,0-1-110 0 0,1 1 0 0 0,1 0 1 0 0,0 1-1 0 0,1-1 0 0 0,-3 20 1 0 0,5-27 49 0 0,1 1 0 0 0,0 0 1 0 0,0-1-1 0 0,1 1 0 0 0,0-1 1 0 0,1 7-1 0 0,1 5-179 0 0,-2-11 136 0 0,0 0 1 0 0,1 0 0 0 0,-1 0 0 0 0,1 0 0 0 0,1 0-1 0 0,-1 0 1 0 0,1-1 0 0 0,4 7 0 0 0,-5-9 75 0 0,-1-1-1 0 0,1 0 1 0 0,0 0 0 0 0,-1 0 0 0 0,1 0 0 0 0,0 0 0 0 0,0 0 0 0 0,0-1-1 0 0,1 1 1 0 0,-1 0 0 0 0,0-1 0 0 0,1 0 0 0 0,-1 0 0 0 0,1 1 0 0 0,-1-2-1 0 0,1 1 1 0 0,-1 0 0 0 0,1 0 0 0 0,0-1 0 0 0,4 1 0 0 0,-2-2 33 0 0,0 0 0 0 0,0-1 0 0 0,0 0 0 0 0,0 0 0 0 0,-1 0 0 0 0,1 0 1 0 0,0-1-1 0 0,-1 0 0 0 0,1 0 0 0 0,-1 0 0 0 0,0 0 0 0 0,4-5 0 0 0,6-9 268 0 0,20-32 0 0 0,-19 26-19 0 0,-6 9-1 0 0,-1 0 0 0 0,-1-1-1 0 0,5-16 1 0 0,-4 11 172 0 0,-1 11 982 0 0,-4 15-986 0 0,-2 24-567 0 0,-1-23 308 0 0,1 27-143 0 0,7 36 1 0 0,-1-10-11 0 0,0-7 3 0 0,-3-28 0 0 0,0 36 0 0 0,-4-44-33 0 0,-1 35-1026 0 0,3 0 1 0 0,11 71-1 0 0,-10-99-353 0 0,2 0-47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51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0 327 18799 0 0,'0'0'1888'0'0,"2"1"-1729"0"0,7 1-92 0 0,0 1 1 0 0,0-2-1 0 0,0 1 0 0 0,14 0 1 0 0,-5 0 602 0 0,11-1 898 0 0,-1-1-1 0 0,55-6 1 0 0,-31 1-681 0 0,-34 3-801 0 0,34-9 1 0 0,-15 2-88 0 0,-29 8-5574 0 0</inkml:trace>
  <inkml:trace contextRef="#ctx0" brushRef="#br0" timeOffset="1">169 0 13360 0 0,'0'3'1026'0'0,"-1"40"1417"0"0,0-36-1726 0 0,1 0 0 0 0,0 1 0 0 0,0-1 1 0 0,0 0-1 0 0,1 0 0 0 0,0 0 0 0 0,1 0 0 0 0,3 12 0 0 0,20 47-28 0 0,72 209 2954 0 0,-85-242-4661 0 0,1 0-1 0 0,26 47 0 0 0,-23-55-7852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51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 20671 0 0,'-1'7'2211'0'0,"-13"25"1092"0"0,-13 22-1905 0 0,27-52-1398 0 0,-1 1 0 0 0,0-1 0 0 0,0 0 0 0 0,1 0 0 0 0,-1 0 0 0 0,1 1 0 0 0,-1 3 0 0 0,-1 8 0 0 0,-13 45 0 0 0,-38 90 0 0 0,11-30 0 0 0,-32 40-1352 0 0,56-120 779 0 0,13-26 556 0 0,-15 24-1 0 0,16-29-14 0 0,3-7-129 0 0,4 1-132 0 0,3 1 328 0 0,-1-1 0 0 0,1 1 0 0 0,0-1 1 0 0,1 0-1 0 0,-1-1 0 0 0,0 0 1 0 0,0 0-1 0 0,1 0 0 0 0,-1-1 1 0 0,1 0-1 0 0,-1 0 0 0 0,11-2 0 0 0,9-2 339 0 0,46-12 0 0 0,-32 4-242 0 0,0-2-1 0 0,65-30 1 0 0,-101 42-377 0 0,-1-1-1 0 0,1 1 1 0 0,0-1 0 0 0,-1 0 0 0 0,1 0 0 0 0,-1 0-1 0 0,0 0 1 0 0,0-1 0 0 0,-1 1 0 0 0,1-1-1 0 0,2-5 1 0 0,-4 7-775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52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19319 0 0,'0'0'1751'0'0,"-1"1"-1440"0"0,1 0-283 0 0,0-1-1 0 0,-1 1 1 0 0,1 0 0 0 0,0-1 0 0 0,-1 1 0 0 0,1-1-1 0 0,0 1 1 0 0,0 0 0 0 0,0-1 0 0 0,-1 1 0 0 0,1 0 0 0 0,0 0-1 0 0,0-1 1 0 0,0 1 0 0 0,0 1 0 0 0,4 2 287 0 0,-4-3-154 0 0,2 2 191 0 0,0 0-1 0 0,-1 1 1 0 0,1-1-1 0 0,-1 1 1 0 0,1 4-1 0 0,4 9 504 0 0,58 150 2414 0 0,-56-136-2905 0 0,0 0 0 0 0,3 37 0 0 0,5 22-328 0 0,-10-63-49 0 0,15 70-1756 0 0,-15-64-879 0 0,10-4-6561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52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21191 0 0,'0'0'2127'0'0,"0"14"-1855"0"0,1 4 7 0 0,0 0 0 0 0,1-1 0 0 0,1 0 0 0 0,0 1 0 0 0,2-1 0 0 0,6 17 0 0 0,13 52 96 0 0,-6-16 109 0 0,4 14-1192 0 0,-18-70 669 0 0,-4-14 39 0 0,0 0 0 0 0,0 0 0 0 0,0 0 0 0 0,0 0 0 0 0,0 0 0 0 0,0 0 0 0 0,0 0 0 0 0,0 0 0 0 0,0 0 0 0 0,0 0 0 0 0,0 0 0 0 0,0 1 0 0 0,0-1 0 0 0,0 0 0 0 0,0 0 0 0 0,0 0 0 0 0,0 0 0 0 0,1 0 0 0 0,-1 0 0 0 0,0 0 0 0 0,0 0 0 0 0,0 0 0 0 0,0 0 0 0 0,0 0 0 0 0,0 0 0 0 0,-1 0 0 0 0,1 0 0 0 0,0 1 0 0 0,0-1 0 0 0,0 0 0 0 0,0 0 0 0 0,0 0 0 0 0,0 0 0 0 0,0 0 0 0 0,0 0 0 0 0,0 0 0 0 0,0 0 0 0 0,0 0 0 0 0,0 0 0 0 0,0 0 0 0 0,0 0 0 0 0,0 0 0 0 0,0 0 0 0 0,0 0 0 0 0,0 0 0 0 0,0 0 0 0 0,0 0 0 0 0,0 0 0 0 0,0 1 0 0 0,0-1 0 0 0,-1 0 0 0 0,1 0 0 0 0,0 0 0 0 0,0 0 0 0 0,0 0 0 0 0,0 0 0 0 0,0 0 0 0 0,0 0 0 0 0,0 0 0 0 0,0 0 0 0 0,0 0 0 0 0,0 0 0 0 0,-5-5 0 0 0,-3-6 0 0 0,6 6 0 0 0,0 0 0 0 0,0-1 0 0 0,0 1 0 0 0,1 0 0 0 0,0-1 0 0 0,0 1 0 0 0,-1-8 0 0 0,-2-14 0 0 0,2 18 66 0 0,1 1-1 0 0,0-1 1 0 0,0 0-1 0 0,0 0 0 0 0,3-16 1 0 0,9-43 546 0 0,-6 50-519 0 0,-3 5 11 0 0,1 0 1 0 0,1 0 0 0 0,1 0 0 0 0,-1 1 0 0 0,2-1 0 0 0,0 1-1 0 0,12-17 1 0 0,-4 6-105 0 0,-8 13 2 0 0,1 0-1 0 0,9-10 1 0 0,-14 17-1 0 0,1 0 1 0 0,0 1-1 0 0,0-1 0 0 0,-1 1 1 0 0,2 0-1 0 0,-1 0 1 0 0,0 0-1 0 0,0 0 0 0 0,0 0 1 0 0,1 1-1 0 0,4-2 0 0 0,2 2 10 0 0,-9 1-11 0 0,1 0 0 0 0,-1 1 0 0 0,0-1 0 0 0,0 0 0 0 0,0 1 0 0 0,0-1 0 0 0,0 1 0 0 0,1-1 0 0 0,-1 1 0 0 0,0-1 0 0 0,0 1 0 0 0,0 0 0 0 0,0-1 0 0 0,0 1 0 0 0,-1 0 0 0 0,1 0 0 0 0,0 0 0 0 0,0 0 0 0 0,0 0 0 0 0,-1 0 0 0 0,1 0 0 0 0,0 0 0 0 0,0 2 0 0 0,0-1 0 0 0,0 1 0 0 0,0 0 0 0 0,0-1 0 0 0,0 1 0 0 0,0 0 0 0 0,-1-1 0 0 0,1 5 0 0 0,-6 16 0 0 0,-1-4 0 0 0,4-6-99 0 0,-1 0 0 0 0,-6 18 0 0 0,3 5-1013 0 0,2-11 467 0 0,4-23 635 0 0,0 0 0 0 0,0-1 0 0 0,0 1 0 0 0,0-1 0 0 0,1 1 0 0 0,-1-1 1 0 0,0 1-1 0 0,1-1 0 0 0,-1 1 0 0 0,1-1 0 0 0,-1 1 0 0 0,1-1 0 0 0,0 0 1 0 0,-1 1-1 0 0,1-1 0 0 0,0 0 0 0 0,0 1 0 0 0,0-1 0 0 0,0 0 0 0 0,3 2 1 0 0,2 5 68 0 0,-2-2-40 0 0,1 0 0 0 0,0 0 1 0 0,0-1-1 0 0,0 1 0 0 0,1-1 1 0 0,0 0-1 0 0,12 7 0 0 0,-14-9-19 0 0,-1 0 0 0 0,1 0 0 0 0,-1 0 0 0 0,0 1 0 0 0,0-1 0 0 0,0 1 0 0 0,3 6 0 0 0,-3-5 0 0 0,0-1 0 0 0,1 1 0 0 0,-1-1 0 0 0,8 7 0 0 0,-9-10 72 0 0,-1 1 1 0 0,0-1-1 0 0,1 1 0 0 0,-1-1 0 0 0,0 1 0 0 0,0 0 0 0 0,1 0 1 0 0,-1-1-1 0 0,-1 1 0 0 0,1 0 0 0 0,0 0 0 0 0,0 0 0 0 0,-1 0 1 0 0,1 0-1 0 0,-1 0 0 0 0,0 0 0 0 0,1 0 0 0 0,-1 0 0 0 0,0 0 1 0 0,0 0-1 0 0,-1 4 0 0 0,1 0 215 0 0,-1-3-138 0 0,0-1-139 0 0,0-1 0 0 0,0 1 1 0 0,0 0-1 0 0,0 0 0 0 0,0 0 0 0 0,1 0 0 0 0,-1 0 0 0 0,0 0 0 0 0,1 2 0 0 0,0-3 8 0 0,-1-1 0 0 0,1 1 0 0 0,0 0 0 0 0,0-1 0 0 0,0 1 0 0 0,0-1 0 0 0,-1 1-1 0 0,1-1 1 0 0,0 1 0 0 0,0-1 0 0 0,-1 1 0 0 0,1-1 0 0 0,-1 1 0 0 0,1-1-1 0 0,0 1 1 0 0,-1-1 0 0 0,1 0 0 0 0,-1 1 0 0 0,0 0 0 0 0,-8 6 110 0 0,0 0-1 0 0,0 0 1 0 0,-1-1 0 0 0,0-1-1 0 0,0 1 1 0 0,-1-2 0 0 0,0 1-1 0 0,-17 4 1 0 0,24-9-140 0 0,1 1 1 0 0,-1-1-1 0 0,0 0 0 0 0,1 0 1 0 0,-1-1-1 0 0,0 1 0 0 0,-5-2 1 0 0,-13-1-153 0 0,-3 0-364 0 0,24 3 435 0 0,0 0 0 0 0,0 0 0 0 0,-1-1 0 0 0,1 1-1 0 0,0-1 1 0 0,0 1 0 0 0,0-1 0 0 0,0 1-1 0 0,0-1 1 0 0,0 1 0 0 0,0-1 0 0 0,0 0 0 0 0,0 0-1 0 0,0 0 1 0 0,0 1 0 0 0,-1-3 0 0 0,7-7-1568 0 0,-3-3-334 0 0,3-1-444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52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8 19351 0 0,'0'0'9171'0'0,"-1"-1"-8647"0"0,-2 0-497 0 0,1-1-1 0 0,-1 2 1 0 0,0-1 0 0 0,1 0 0 0 0,-1 0 0 0 0,0 1 0 0 0,1 0-1 0 0,-1-1 1 0 0,0 1 0 0 0,0 0 0 0 0,1 0 0 0 0,-1 1 0 0 0,0-1 0 0 0,1 0-1 0 0,-1 1 1 0 0,0 0 0 0 0,1-1 0 0 0,-1 1 0 0 0,1 0 0 0 0,-1 1-1 0 0,1-1 1 0 0,-3 2 0 0 0,1-2-27 0 0,1 1 0 0 0,-1-1 0 0 0,1 1 0 0 0,0 0 0 0 0,0 0 0 0 0,0 0 0 0 0,0 0 0 0 0,0 0 0 0 0,1 1 0 0 0,-1-1 0 0 0,1 1 0 0 0,-1 0 0 0 0,1 0 0 0 0,0 0 0 0 0,0 0 0 0 0,0 0 0 0 0,0 0 0 0 0,1 1 0 0 0,-2 4 0 0 0,-3 10 16 0 0,3-9-69 0 0,0 0 0 0 0,-2 15-1 0 0,5-21 2 0 0,-1 0 0 0 0,1 1-1 0 0,0-1 1 0 0,0 0 0 0 0,1 0-1 0 0,-1 0 1 0 0,1 0 0 0 0,-1 0-1 0 0,1 0 1 0 0,0 0 0 0 0,0 0-1 0 0,2 4 1 0 0,3 4-173 0 0,1 0-1 0 0,0-1 0 0 0,1 1 1 0 0,16 16-1 0 0,-10-12 704 0 0,22 27 0 0 0,-31-36-338 0 0,-1 1 0 0 0,0 1 0 0 0,0-1 0 0 0,-1 0 0 0 0,0 1 0 0 0,4 14 0 0 0,-1-7-124 0 0,-6-14-16 0 0,1 1 0 0 0,0-1 0 0 0,-1 0 0 0 0,1 1 0 0 0,-1-1 0 0 0,0 0 0 0 0,1 1 0 0 0,-1-1 0 0 0,0 1 0 0 0,0-1 0 0 0,0 1 0 0 0,0-1 0 0 0,0 0 0 0 0,0 1 0 0 0,0-1 0 0 0,-1 1 0 0 0,1-1 0 0 0,0 1 0 0 0,-1-1 0 0 0,1 0 0 0 0,-1 1 0 0 0,-1 1 0 0 0,-24 48 0 0 0,25-48 0 0 0,-1 0 0 0 0,-1 0 0 0 0,1 0 0 0 0,0 0 0 0 0,-1 0 0 0 0,1-1 0 0 0,-1 1 0 0 0,0-1 0 0 0,0 1 0 0 0,0-1 0 0 0,0 0 0 0 0,-5 2 0 0 0,-4 2 0 0 0,-23 9 0 0 0,-22-1-876 0 0,53-12 503 0 0,-1-1 0 0 0,-1 0 0 0 0,1-1-1 0 0,0 1 1 0 0,0-1 0 0 0,-6 0 0 0 0,2 0-2480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53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1 16583 0 0,'-2'1'762'0'0,"-4"0"-604"0"0,1 1 0 0 0,-1-1 0 0 0,0 0 1 0 0,0-1-1 0 0,-12 0 0 0 0,-18 3 1827 0 0,27-1-1710 0 0,-1 0-1 0 0,1 1 1 0 0,0 0-1 0 0,0 1 0 0 0,0 0 1 0 0,0 0-1 0 0,0 1 1 0 0,1 0-1 0 0,0 1 1 0 0,0 0-1 0 0,1 0 0 0 0,-1 0 1 0 0,1 1-1 0 0,1 0 1 0 0,-1 1-1 0 0,1-1 0 0 0,1 1 1 0 0,-10 17-1 0 0,10-15-26 0 0,1 0 0 0 0,0 0-1 0 0,0 1 1 0 0,1 0-1 0 0,0-1 1 0 0,1 1 0 0 0,0 0-1 0 0,1 0 1 0 0,0 0 0 0 0,1 0-1 0 0,0 0 1 0 0,1 0 0 0 0,0 1-1 0 0,1-2 1 0 0,0 1-1 0 0,5 14 1 0 0,-5-18-248 0 0,1-1 0 0 0,0 1 0 0 0,1-1 0 0 0,-1 0 0 0 0,1-1 0 0 0,0 1 0 0 0,8 8 0 0 0,1-2 0 0 0,23 19 0 0 0,-32-28-47 0 0,1 0 0 0 0,0-1 0 0 0,0 1 0 0 0,0-1 0 0 0,1 0 0 0 0,-1 0-1 0 0,0 0 1 0 0,1-1 0 0 0,-1 0 0 0 0,1 0 0 0 0,0-1 0 0 0,-1 1 0 0 0,10-1 0 0 0,5-2-390 0 0,0 0 0 0 0,28-7-1 0 0,-39 6-31 0 0,-1 1 0 0 0,1-1 0 0 0,0-1-1 0 0,-1 1 1 0 0,9-6 0 0 0,13-10-985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53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11056 0 0,'0'0'10227'0'0,"1"2"-8872"0"0,0-1-1186 0 0,0 1 1 0 0,0-1-1 0 0,0 0 1 0 0,0 0-1 0 0,0 0 1 0 0,0 1-1 0 0,0-1 1 0 0,1 0-1 0 0,-1-1 1 0 0,0 1-1 0 0,1 0 1 0 0,-1 0-1 0 0,1-1 1 0 0,-1 1-1 0 0,1 0 1 0 0,-1-1-1 0 0,3 1 1 0 0,3 0-88 0 0,-1-1 1 0 0,0 1 0 0 0,9-2 0 0 0,-1 1 78 0 0,-4 0-503 0 0,-1-1 0 0 0,1 0 1 0 0,-1 0-1 0 0,17-5 1 0 0,-24 5-733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54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14744 0 0,'4'3'1312'0'0,"8"7"-1056"0"0,-8 0-256 0 0,8-6 1511 0 0,4 2 249 0 0,5-2 56 0 0,-5 6 8 0 0,0-10-1152 0 0,11 4-224 0 0,5-4-40 0 0,-1-4-16 0 0,-3 4-1000 0 0,3-10-208 0 0,1 0-40 0 0,-1 2-8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54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22519 0 0,'0'0'3047'0'0,"-1"2"-2410"0"0,-1 3-198 0 0,1-3-350 0 0,0 0 0 0 0,0 0-1 0 0,1 0 1 0 0,-1 0 0 0 0,0 1-1 0 0,1-1 1 0 0,-1 0 0 0 0,1 0-1 0 0,0 0 1 0 0,0 1 0 0 0,0-1-1 0 0,0 3 1 0 0,3 19 182 0 0,0 33 0 0 0,-2-36-233 0 0,0 0 1 0 0,7 36-1 0 0,-3-34-262 0 0,24 85 189 0 0,-24-90-939 0 0,2-1-1 0 0,0 0 1 0 0,1-1-1 0 0,10 16 1 0 0,-8-17-7555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55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94 15664 0 0,'0'0'1417'0'0,"-2"-2"-1167"0"0,-6-5-197 0 0,5 4 422 0 0,1 0-1 0 0,-1 0 1 0 0,0 1 0 0 0,0-1 0 0 0,-1 1 0 0 0,1 0 0 0 0,0 0 0 0 0,-1 0-1 0 0,0 0 1 0 0,1 1 0 0 0,-5-2 0 0 0,-5 1 327 0 0,5 1-384 0 0,-1 0 0 0 0,1 0 0 0 0,0 1 0 0 0,-1 0-1 0 0,1 0 1 0 0,0 1 0 0 0,-11 2 0 0 0,17-3-394 0 0,0 1 1 0 0,0-1-1 0 0,0 1 0 0 0,0-1 0 0 0,0 1 0 0 0,0 0 0 0 0,0 0 1 0 0,0 0-1 0 0,0 0 0 0 0,1 0 0 0 0,-1 1 0 0 0,0-1 1 0 0,1 0-1 0 0,-1 1 0 0 0,1-1 0 0 0,-1 1 0 0 0,1 0 0 0 0,0-1 1 0 0,0 1-1 0 0,0 0 0 0 0,-2 2 0 0 0,1 1-70 0 0,-1 0 0 0 0,0 0 0 0 0,-1-1 0 0 0,1 1 0 0 0,-6 4 0 0 0,1 0-186 0 0,7-8 188 0 0,1 0-1 0 0,-1 0 1 0 0,0 1 0 0 0,0-1-1 0 0,0 0 1 0 0,1 0-1 0 0,-1 1 1 0 0,1-1 0 0 0,-1 0-1 0 0,1 1 1 0 0,0-1-1 0 0,-1 0 1 0 0,1 1 0 0 0,0-1-1 0 0,0 1 1 0 0,0-1 0 0 0,0 0-1 0 0,0 1 1 0 0,1 2-1 0 0,0 0-49 0 0,0 0 0 0 0,1 0 0 0 0,-1 0 0 0 0,1-1 0 0 0,3 5 0 0 0,6 17 306 0 0,-9-19-194 0 0,1-1 0 0 0,-1 1-1 0 0,1-1 1 0 0,0 0 0 0 0,1 1-1 0 0,-1-1 1 0 0,1 0 0 0 0,0-1 0 0 0,0 1-1 0 0,0-1 1 0 0,1 0 0 0 0,9 7 0 0 0,5 2 33 0 0,0-2 0 0 0,24 12 1 0 0,-31-18-49 0 0,63 42-67 0 0,-62-40 7 0 0,0 1-1 0 0,-1 1 1 0 0,0 0-1 0 0,-1 0 1 0 0,0 2-1 0 0,0-1 1 0 0,-1 1-1 0 0,-1 0 1 0 0,15 23 0 0 0,-22-31 97 0 0,-1 1 0 0 0,1-1 0 0 0,-1 1 0 0 0,0 0 1 0 0,0-1-1 0 0,-1 1 0 0 0,1 5 0 0 0,3 11 135 0 0,-3-17-175 0 0,0 0 1 0 0,0 0 0 0 0,-1-1 0 0 0,0 1 0 0 0,1 0-1 0 0,-1 0 1 0 0,0 0 0 0 0,0 0 0 0 0,-1 0 0 0 0,1 0-1 0 0,0-1 1 0 0,-1 1 0 0 0,0 0 0 0 0,0 0 0 0 0,0-1 0 0 0,0 1-1 0 0,-1 2 1 0 0,1-5-10 0 0,0 0-1 0 0,0 0 0 0 0,1 0 1 0 0,-1 0-1 0 0,0 0 0 0 0,0 0 1 0 0,1 0-1 0 0,-1 0 1 0 0,0-1-1 0 0,0 1 0 0 0,1 0 1 0 0,-1 0-1 0 0,0-1 1 0 0,-1 0-1 0 0,1 0-6 0 0,-2 0 11 0 0,0 0-1 0 0,0-1 1 0 0,1 0-1 0 0,-1 0 1 0 0,0 0-1 0 0,1 0 1 0 0,-1 0-1 0 0,1 0 1 0 0,0-1-1 0 0,0 1 1 0 0,0-1 0 0 0,0 0-1 0 0,0 1 1 0 0,0-1-1 0 0,1 0 1 0 0,-1 0-1 0 0,1 0 1 0 0,0 0-1 0 0,-1-5 1 0 0,-2-7-96 0 0,1 0 1 0 0,-3-29 0 0 0,5 33 69 0 0,1 10 33 0 0,-4-35 144 0 0,1 0 0 0 0,4-66 0 0 0,0 93-55 0 0,0-1 0 0 0,0 1 0 0 0,1 0 0 0 0,0 1 1 0 0,1-1-1 0 0,0 0 0 0 0,0 1 0 0 0,1-1 0 0 0,0 1 0 0 0,0 0 0 0 0,1 0 0 0 0,0 1 1 0 0,0-1-1 0 0,1 1 0 0 0,0 0 0 0 0,8-7 0 0 0,0 0-24 0 0,-11 12-53 0 0,-1-1-1 0 0,0 0 1 0 0,1 1 0 0 0,0-1 0 0 0,-1 1-1 0 0,1 0 1 0 0,0 0 0 0 0,0 0-1 0 0,0 0 1 0 0,1 0 0 0 0,-1 1 0 0 0,0-1-1 0 0,1 1 1 0 0,-1 0 0 0 0,1 0-1 0 0,5 0 1 0 0,17 1 958 0 0,-19 10-704 0 0,-4-5-236 0 0,-1-3-21 0 0,-1 0 1 0 0,1 1 0 0 0,0-1 0 0 0,-1 1 0 0 0,0 0 0 0 0,1-1 0 0 0,-1 1-1 0 0,0 0 1 0 0,-1 0 0 0 0,1 0 0 0 0,0 0 0 0 0,-1 0 0 0 0,1 4-1 0 0,-1 1 8 0 0,1 0-1 0 0,1 0 1 0 0,0 0-1 0 0,0 0 1 0 0,5 13-1 0 0,6 22 18 0 0,-8-9-36 0 0,-5-25 0 0 0,1-1 0 0 0,1 1 0 0 0,-1 0 0 0 0,1-1 0 0 0,4 10 0 0 0,26 66 0 0 0,-30-78-5 0 0,1 0 1 0 0,1-1-1 0 0,-1 1 0 0 0,1-1 1 0 0,-1 1-1 0 0,2-1 0 0 0,5 6 1 0 0,-4-5-2 0 0,-1 0 1 0 0,0 0 0 0 0,-1 1-1 0 0,5 6 1 0 0,-8-11 5 0 0,0-1 0 0 0,1 1 0 0 0,-1-1 0 0 0,0 0 0 0 0,1 0 0 0 0,-1 0 0 0 0,0 0 1 0 0,1 0-1 0 0,0 0 0 0 0,-1 0 0 0 0,1 0 0 0 0,-1 0 0 0 0,1-1 0 0 0,0 1 0 0 0,0-1 0 0 0,-1 1 0 0 0,1-1 0 0 0,0 0 0 0 0,0 0 0 0 0,0 0 0 0 0,2 0 0 0 0,11 2-16 0 0,-14-1 10 0 0,0-1-1 0 0,0 0 0 0 0,0 0 1 0 0,0 0-1 0 0,0 0 0 0 0,0 0 1 0 0,0 0-1 0 0,0 0 0 0 0,0 0 1 0 0,0 0-1 0 0,0 0 0 0 0,0-1 1 0 0,0 1-1 0 0,0-1 0 0 0,0 1 1 0 0,2-1-1 0 0,0-1-6 0 0,-1 1 12 0 0,0 0 0 0 0,1 0 0 0 0,-1 0 0 0 0,0-1 0 0 0,0 1 0 0 0,-1 0 0 0 0,1-1 0 0 0,0 0 0 0 0,0 1 1 0 0,-1-1-1 0 0,3-3 0 0 0,13-26 0 0 0,0 3 17 0 0,-16 27-15 0 0,2-3 17 0 0,0 0-1 0 0,1 0 1 0 0,-2 0 0 0 0,1 0-1 0 0,0 0 1 0 0,-1 0-1 0 0,0-1 1 0 0,0 1 0 0 0,0-1-1 0 0,0 1 1 0 0,-1-1-1 0 0,0 0 1 0 0,0 0 0 0 0,0-5-1 0 0,0 5 6 0 0,0 0-1 0 0,0 0 1 0 0,0 1-1 0 0,1-1 1 0 0,0 1-1 0 0,-1-1 1 0 0,5-5 0 0 0,-4 6 7 0 0,0 1 0 0 0,0-1 0 0 0,-1-1 0 0 0,1 1 0 0 0,-1 0 0 0 0,0 0 0 0 0,0 0 0 0 0,0-1 0 0 0,0-4 0 0 0,-9-48 380 0 0,8 41-309 0 0,1 4 42 0 0,-3-24 0 0 0,1 32-114 0 0,0 0-1 0 0,0 0 1 0 0,0 0-1 0 0,0 0 0 0 0,0 1 1 0 0,-1-1-1 0 0,0 0 1 0 0,0 1-1 0 0,-4-7 1 0 0,-16-15 83 0 0,15 17-73 0 0,0 0 0 0 0,-9-12 0 0 0,13 16-34 0 0,0 0-1 0 0,-1 1 1 0 0,1-1-1 0 0,-1 1 1 0 0,1 0-1 0 0,-1 0 1 0 0,0 0-1 0 0,0 0 1 0 0,0 1-1 0 0,-1 0 1 0 0,1 0-1 0 0,-1 0 1 0 0,-6-2-1 0 0,-17-8 8 0 0,23 9-25 0 0,0 1 1 0 0,0 0 0 0 0,-1 0-1 0 0,1 0 1 0 0,0 1 0 0 0,-1-1-1 0 0,1 1 1 0 0,-1 1 0 0 0,1-1-1 0 0,-1 1 1 0 0,0 0 0 0 0,1 0-1 0 0,-9 2 1 0 0,7-1-77 0 0,1 1 0 0 0,-1 0-1 0 0,1 0 1 0 0,0 1 0 0 0,0 0-1 0 0,0 0 1 0 0,0 0 0 0 0,0 1 0 0 0,1 0-1 0 0,-9 8 1 0 0,11-10-27 0 0,0 1 1 0 0,1 1-1 0 0,-1-1 0 0 0,1 0 0 0 0,0 1 1 0 0,0-1-1 0 0,0 1 0 0 0,-1 3 1 0 0,-9 17-1120 0 0,9-20 924 0 0,0 1 0 0 0,0 0 0 0 0,0 0 0 0 0,0 1 0 0 0,1-1 0 0 0,0 0 0 0 0,0 1 0 0 0,1 0 0 0 0,-1-1 0 0 0,1 1 0 0 0,0 11 0 0 0,1 6-1339 0 0,0-4-28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36.0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17479 0 0,'0'0'1750'0'0,"0"1"-1604"0"0,0 7 78 0 0,-1-1 293 0 0,1-1 0 0 0,1 0 0 0 0,-1 1 0 0 0,1-1 0 0 0,0 1 0 0 0,3 6 0 0 0,0 4 161 0 0,0 1 0 0 0,3 27 0 0 0,-1-7-380 0 0,-3-18-289 0 0,10 26 1 0 0,-11-38-10 0 0,1-1-1 0 0,0 0 1 0 0,1 0 0 0 0,0 0 0 0 0,0-1-1 0 0,7 10 1 0 0,5 6 0 0 0,-15-21 0 0 0,0-1 0 0 0,-1 1 0 0 0,1 0 0 0 0,0-1 0 0 0,0 1 0 0 0,0-1 0 0 0,0 1 0 0 0,0-1 0 0 0,-1 0 0 0 0,1 1 0 0 0,0-1 0 0 0,0 0 0 0 0,0 0 0 0 0,0 0 0 0 0,0 1 0 0 0,0-1 0 0 0,0 0 0 0 0,0 0 0 0 0,0-1 0 0 0,0 1 0 0 0,0 0 0 0 0,0 0 0 0 0,0 0 0 0 0,0-1 0 0 0,2 0 0 0 0,0 0 0 0 0,-1 0 0 0 0,1 0 0 0 0,0 0 0 0 0,-1-1 0 0 0,1 1 0 0 0,4-5 0 0 0,0-2 0 0 0,0-1 0 0 0,0 1 0 0 0,-1-1 0 0 0,-1-1 0 0 0,1 1 0 0 0,-2-1 0 0 0,1 0 0 0 0,5-19 0 0 0,-4 14 0 0 0,2-15 0 0 0,-7 24 0 0 0,0 0 0 0 0,1 0 0 0 0,3-9 0 0 0,0 2 0 0 0,-1-1 0 0 0,-1 0 0 0 0,2-15 0 0 0,3-13 0 0 0,-7 33 72 0 0,0 13 102 0 0,0 0 1 0 0,0 0-1 0 0,0 0 0 0 0,1 0 0 0 0,0 0 0 0 0,-1 0 0 0 0,1 0 0 0 0,0-1 1 0 0,3 5-1 0 0,8 15 44 0 0,-5 4-197 0 0,-6-20-37 0 0,0-1 1 0 0,0 0-1 0 0,0 0 0 0 0,4 8 1 0 0,11 22-787 0 0,-15-30 606 0 0,0 0 0 0 0,1-1 1 0 0,-1 1-1 0 0,1-1 0 0 0,0 0 0 0 0,0 0 1 0 0,1 0-1 0 0,0 0 0 0 0,0-1 1 0 0,0 1-1 0 0,8 6 0 0 0,1-2-404 0 0,-10-6 254 0 0,-1-1-1 0 0,1-1 0 0 0,0 1 1 0 0,0 0-1 0 0,0-1 0 0 0,0 1 1 0 0,0-1-1 0 0,0 0 0 0 0,0 0 1 0 0,5 1-1 0 0,7-1-1440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6:55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20 23119 0 0,'0'0'528'0'0,"-1"-2"70"0"0,1 2-454 0 0,0-1-90 0 0,0 1 0 0 0,0 0 0 0 0,0-1 0 0 0,0 1 0 0 0,-1-1 1 0 0,1 1-1 0 0,0-1 0 0 0,0 1 0 0 0,0 0 0 0 0,-1-1 0 0 0,1 1 0 0 0,0 0 1 0 0,-1-1-1 0 0,1 1 0 0 0,0 0 0 0 0,-1-1 0 0 0,1 1 0 0 0,0 0 0 0 0,-1-1 0 0 0,1 1 1 0 0,-1 0-1 0 0,0-1 0 0 0,-6-3 123 0 0,9 1 346 0 0,-2 2-126 0 0,-4 0 1415 0 0,4 4-1300 0 0,-1 2-249 0 0,1-3-258 0 0,0 0-1 0 0,0-1 1 0 0,0 1 0 0 0,0 0 0 0 0,0 0-1 0 0,0 0 1 0 0,0 0 0 0 0,1 0 0 0 0,-1 0 0 0 0,1 0-1 0 0,-1 0 1 0 0,1-1 0 0 0,0 1 0 0 0,-1 0 0 0 0,1 0-1 0 0,2 2 1 0 0,2-2-64 0 0,0-1 9 0 0,14 11-149 0 0,-12-8 202 0 0,-1-1 0 0 0,1 0 0 0 0,-1 0-1 0 0,1-1 1 0 0,0 0 0 0 0,0 0 0 0 0,0 0 0 0 0,0-1-1 0 0,8 0 1 0 0,-9-1 63 0 0,1 0 0 0 0,0-1 0 0 0,0 0 0 0 0,-1-1 0 0 0,1 1 0 0 0,-1-1 0 0 0,11-5 0 0 0,-5-2-66 0 0,-11 8 14 0 0,1 0 0 0 0,-1 0 0 0 0,0-1 0 0 0,0 1-1 0 0,1 0 1 0 0,-1-1 0 0 0,0 1 0 0 0,0-1 0 0 0,-1 0 0 0 0,2-1 0 0 0,-2 2-7 0 0,0 0 0 0 0,0 0 1 0 0,0 0-1 0 0,0 1 0 0 0,0-1 0 0 0,0 0 1 0 0,0 0-1 0 0,0 0 0 0 0,0 1 0 0 0,0-1 1 0 0,0 0-1 0 0,-1 0 0 0 0,1 0 0 0 0,0 1 1 0 0,-1-1-1 0 0,1 0 0 0 0,-1 0 0 0 0,1 1 1 0 0,-1-1-1 0 0,1 0 0 0 0,-1 1 0 0 0,1-1 1 0 0,-1 1-1 0 0,1-1 0 0 0,-2 0 0 0 0,0-1 8 0 0,0 0 0 0 0,-1 0 0 0 0,1 0 0 0 0,-1 1 0 0 0,1-1 0 0 0,-1 1 0 0 0,0-1 0 0 0,0 1 0 0 0,0 0 0 0 0,1 0 0 0 0,-1 1 0 0 0,0-1 0 0 0,0 0 0 0 0,-3 1 0 0 0,-2 0-85 0 0,0 0 0 0 0,0 1 0 0 0,0 0 0 0 0,-7 2 0 0 0,-8 1-218 0 0,17-3-266 0 0,0 0 1 0 0,0 1-1 0 0,1-1 0 0 0,-1 1 0 0 0,0 1 1 0 0,1-1-1 0 0,-1 1 0 0 0,-9 6 0 0 0,3 1-8485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08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27 15488 0 0,'0'0'1407'0'0,"-2"0"-1161"0"0,0-1-362 0 0,-12-5 1500 0 0,0 1 0 0 0,-23-5 0 0 0,28 8-965 0 0,-1 1 1 0 0,1 0-1 0 0,0 1 1 0 0,-1 0 0 0 0,1 0-1 0 0,-1 1 1 0 0,1 0-1 0 0,-1 1 1 0 0,1 0-1 0 0,0 0 1 0 0,0 1 0 0 0,-17 8-1 0 0,23-10-412 0 0,2-1-6 0 0,0 0 1 0 0,0 1-1 0 0,0-1 1 0 0,1 0-1 0 0,-1 1 0 0 0,0-1 1 0 0,0 1-1 0 0,0-1 1 0 0,0 1-1 0 0,1-1 1 0 0,-1 1-1 0 0,0-1 1 0 0,1 1-1 0 0,-1 0 1 0 0,0 0-1 0 0,1-1 1 0 0,-1 1-1 0 0,1 0 1 0 0,-1 0-1 0 0,1-1 1 0 0,-1 1-1 0 0,1 0 1 0 0,0 0-1 0 0,-1 0 1 0 0,1 0-1 0 0,0 0 1 0 0,-1 1-1 0 0,1 1-36 0 0,0 0-1 0 0,1 0 1 0 0,-1 0-1 0 0,0 0 1 0 0,1 0-1 0 0,-1 0 1 0 0,1 0-1 0 0,0 0 1 0 0,0-1 0 0 0,0 1-1 0 0,1 0 1 0 0,-1 0-1 0 0,1-1 1 0 0,-1 1-1 0 0,1-1 1 0 0,0 1-1 0 0,0-1 1 0 0,0 0-1 0 0,2 2 1 0 0,7 7-190 0 0,0-1 1 0 0,17 11 0 0 0,-11-8 48 0 0,2 0 1 0 0,29 14 0 0 0,-24-15 349 0 0,0 2 0 0 0,-1 1-1 0 0,40 32 1 0 0,-60-44-227 0 0,0 0 0 0 0,0 1 0 0 0,0-1 0 0 0,0 1 0 0 0,-1-1 0 0 0,1 1-1 0 0,-1 0 1 0 0,2 5 0 0 0,8 11-234 0 0,-10-15 364 0 0,1-1 0 0 0,-1 1 1 0 0,0 0-1 0 0,0-1 1 0 0,-1 1-1 0 0,2 8 1 0 0,-2-11-68 0 0,-1 1 0 0 0,1-1 1 0 0,-1 1-1 0 0,0-1 0 0 0,0 1 1 0 0,0-1-1 0 0,0 1 0 0 0,0-1 0 0 0,-1 0 1 0 0,1 1-1 0 0,-1-1 0 0 0,1 1 1 0 0,-1-1-1 0 0,0 0 0 0 0,0 0 1 0 0,-2 4-1 0 0,-3 2-16 0 0,0-1 0 0 0,0 1 1 0 0,-1-2-1 0 0,0 1 0 0 0,-11 8 0 0 0,12-11 53 0 0,1-1 1 0 0,-1 0-1 0 0,0 0 0 0 0,0 0 0 0 0,0-1 0 0 0,-1 0 0 0 0,1 0 0 0 0,-13 1 0 0 0,10-1-15 0 0,0-1 0 0 0,0 0-1 0 0,0-1 1 0 0,0 0 0 0 0,0 0-1 0 0,0-1 1 0 0,0 0 0 0 0,0 0-1 0 0,0-1 1 0 0,1-1 0 0 0,-10-3-1 0 0,15 5-65 0 0,1 0-1 0 0,-1-1 1 0 0,0 1-1 0 0,1-1 1 0 0,-1 0-1 0 0,1 0 1 0 0,0 0-1 0 0,0 0 1 0 0,0 0-1 0 0,0-1 1 0 0,0 1 0 0 0,0 0-1 0 0,0-1 1 0 0,1 0-1 0 0,-1 1 1 0 0,1-1-1 0 0,0 0 1 0 0,0 0-1 0 0,0 0 1 0 0,0 1-1 0 0,0-1 1 0 0,1 0-1 0 0,-1 0 1 0 0,1-4-1 0 0,0 1-321 0 0,0 0-1 0 0,0 0 0 0 0,1 0 0 0 0,0 0 0 0 0,0 1 0 0 0,0-1 1 0 0,1 0-1 0 0,0 1 0 0 0,0-1 0 0 0,1 1 0 0 0,4-9 0 0 0,3-1-1855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08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8752 0 0,'0'0'673'0'0,"1"1"-437"0"0,22 16 419 0 0,-13-8 1280 0 0,-1 2-1 0 0,0-1 1 0 0,7 12 0 0 0,2 3-136 0 0,-6-6-1016 0 0,22 24 1 0 0,-2-2-1232 0 0,-21-31 162 0 0</inkml:trace>
  <inkml:trace contextRef="#ctx0" brushRef="#br0" timeOffset="1">22 0 9216 0 0,'0'0'6568'0'0,"0"16"-6224"0"0,4-8-232 0 0,8 2 16 0 0,4 0-2624 0 0,5 0 1088 0 0,5-6-16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09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11976 0 0,'0'2'546'0'0,"0"5"-418"0"0,0 0-1 0 0,1 0 0 0 0,0 0 0 0 0,0 0 0 0 0,0 0 1 0 0,5 12-1 0 0,-3-12 381 0 0,-1 1-1 0 0,0 0 1 0 0,1 12 0 0 0,3 12 1167 0 0,-1-14-110 0 0,-2 1 0 0 0,0-1-1 0 0,2 33 1 0 0,-6-60-1478 0 0,0 0 0 0 0,-1-1 0 0 0,-4-15 0 0 0,3 16 221 0 0,1-1 1 0 0,0 1-1 0 0,-1-19 0 0 0,3-59-220 0 0,0 84-108 0 0,0 0 0 0 0,1 0-1 0 0,-1 0 1 0 0,1 0 0 0 0,0 0 0 0 0,0 0-1 0 0,0 0 1 0 0,3-5 0 0 0,2-7 112 0 0,-4 11-65 0 0,-1 1 1 0 0,1 0 0 0 0,0 0-1 0 0,0 0 1 0 0,0 0 0 0 0,0 0-1 0 0,0 1 1 0 0,1-1 0 0 0,-1 1-1 0 0,1-1 1 0 0,-1 1 0 0 0,1 0-1 0 0,0 0 1 0 0,0 0 0 0 0,0 0-1 0 0,0 1 1 0 0,1-1 0 0 0,-1 1-1 0 0,7-2 1 0 0,-6 2 21 0 0,0 0 0 0 0,0 0 0 0 0,0 0-1 0 0,0 1 1 0 0,0-1 0 0 0,0 1 0 0 0,1 0 0 0 0,-1 0 0 0 0,0 1 0 0 0,0-1-1 0 0,0 1 1 0 0,0 0 0 0 0,0 0 0 0 0,0 1 0 0 0,0-1 0 0 0,6 4 0 0 0,-1 0 4 0 0,-1 1 0 0 0,0 0 0 0 0,-1 1 0 0 0,0-1 0 0 0,0 1 1 0 0,0 1-1 0 0,5 7 0 0 0,94 123-438 0 0,-92-119 167 0 0,-8-11-501 0 0,0 0 0 0 0,0 0-1 0 0,1 0 1 0 0,13 12 0 0 0,-4-10-1065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09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3680 0 0,'0'0'284'0'0,"-6"6"2788"0"0,-11 5 5888 0 0,-1 3-4837 0 0,16-11-3804 0 0,0-1-1 0 0,-1 0 0 0 0,1 1 1 0 0,0-1-1 0 0,1 1 0 0 0,-1-1 1 0 0,0 1-1 0 0,1 0 0 0 0,-1 0 1 0 0,1 0-1 0 0,-2 6 0 0 0,1 4-27 0 0,1 0-1 0 0,0 0 1 0 0,1 0-1 0 0,0 1 1 0 0,1-1-1 0 0,0 0 1 0 0,6 25-1 0 0,-3-20-216 0 0,-1-2-63 0 0,0 0-1 0 0,2 0 1 0 0,-1-1 0 0 0,10 19 0 0 0,-10-25-11 0 0,-1-2 0 0 0,0 0 0 0 0,1 0 0 0 0,-1-1 0 0 0,1 0 0 0 0,1 1 0 0 0,-1-2 0 0 0,9 10 0 0 0,-5-8-6 0 0,0-1 0 0 0,1 0 1 0 0,-1 0-1 0 0,1-1 0 0 0,1 0 0 0 0,-1-1 0 0 0,1 0 0 0 0,13 4 0 0 0,-18-7 5 0 0,0 0 0 0 0,0 0 0 0 0,0-1 0 0 0,0 1 1 0 0,0-1-1 0 0,0 0 0 0 0,0 0 0 0 0,0-1 0 0 0,0 0 0 0 0,0 0 0 0 0,0 0 0 0 0,0 0 0 0 0,-1-1 0 0 0,1 0 0 0 0,0 0 0 0 0,-1 0 0 0 0,1 0 0 0 0,-1-1 0 0 0,7-4 0 0 0,-6 3 5 0 0,-1-1 0 0 0,1 1 1 0 0,-1-1-1 0 0,0 0 0 0 0,0 0 0 0 0,-1 0 0 0 0,1-1 0 0 0,-1 1 0 0 0,0-1 0 0 0,3-10 1 0 0,0-2 292 0 0,-2 0 0 0 0,0-1 0 0 0,2-24 0 0 0,-4 26-238 0 0,-2 7-58 0 0,0 0 0 0 0,-1 1 0 0 0,0-1 0 0 0,0 0 0 0 0,-1 0 0 0 0,0 1 0 0 0,-1-1 0 0 0,0 1-1 0 0,-1-1 1 0 0,1 1 0 0 0,-8-12 0 0 0,9 18 58 0 0,0 0-1 0 0,0 0 1 0 0,0 1 0 0 0,-1-1-1 0 0,1 0 1 0 0,-1 1 0 0 0,0-1-1 0 0,1 1 1 0 0,-1 0 0 0 0,0 0-1 0 0,0 0 1 0 0,-7-3 0 0 0,8 5-25 0 0,0-1 0 0 0,0 1-1 0 0,-1 0 1 0 0,1-1 0 0 0,0 1 0 0 0,0 0 0 0 0,-1 0 0 0 0,1 0-1 0 0,0 1 1 0 0,0-1 0 0 0,0 0 0 0 0,0 1 0 0 0,-1-1 0 0 0,1 1 0 0 0,0 0-1 0 0,0 0 1 0 0,0 0 0 0 0,0 0 0 0 0,0 0 0 0 0,0 0 0 0 0,1 1 0 0 0,-4 1-1 0 0,3-1-28 0 0,0 0 0 0 0,0 1 0 0 0,0-1 0 0 0,0 0 0 0 0,1 1 0 0 0,-1-1 0 0 0,0 1 0 0 0,1-1 0 0 0,0 1 0 0 0,-2 4 0 0 0,-6 30 21 0 0,7-26-32 0 0,0-1 6 0 0,1-1 0 0 0,1 0 0 0 0,0 0 0 0 0,0 1 0 0 0,2 10 0 0 0,0 4 0 0 0,0-8 0 0 0,1-1 0 0 0,0 1 0 0 0,1-1 0 0 0,1 0 0 0 0,1 0 0 0 0,0-1 0 0 0,1 1 0 0 0,9 14 0 0 0,-12-23 21 0 0,-1-1-1 0 0,1 0 1 0 0,0 0-1 0 0,0-1 1 0 0,1 1 0 0 0,0-1-1 0 0,-1 0 1 0 0,1 0-1 0 0,1 0 1 0 0,-1-1 0 0 0,0 0-1 0 0,1 0 1 0 0,0 0-1 0 0,-1-1 1 0 0,1 1 0 0 0,0-2-1 0 0,0 1 1 0 0,11 1-1 0 0,-8-2-338 0 0,0 0-1 0 0,1 0 1 0 0,-1-1-1 0 0,19-3 0 0 0,-17 1-1226 0 0,-1 0 1 0 0,1-1-1 0 0,-1 0 0 0 0,11-5 0 0 0,11-8-7192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0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85 145 19351 0 0,'0'0'1751'0'0,"-1"1"-1440"0"0,-2 2-180 0 0,0-1 1 0 0,1 1-1 0 0,-1-1 0 0 0,0 0 1 0 0,-1 0-1 0 0,-2 2 1 0 0,5-2 265 0 0,0 0 0 0 0,0 0 0 0 0,1 1 0 0 0,-1-1 0 0 0,1 0 1 0 0,0 1-1 0 0,-1 2 0 0 0,2-1-395 0 0,-1-1-1 0 0,1 1 1 0 0,0 0 0 0 0,0 0 0 0 0,0 0-1 0 0,0 0 1 0 0,1-1 0 0 0,0 1-1 0 0,0-1 1 0 0,0 1 0 0 0,0-1 0 0 0,0 0-1 0 0,0 1 1 0 0,1-1 0 0 0,0 0 0 0 0,0-1-1 0 0,0 1 1 0 0,0 0 0 0 0,0-1-1 0 0,5 3 1 0 0,4 3-2 0 0,0-2-1 0 0,0 1 0 0 0,1-2 1 0 0,23 8-1 0 0,-32-12 34 0 0,0 0 0 0 0,0 0 0 0 0,0-1-1 0 0,0 1 1 0 0,0-1 0 0 0,0 0 0 0 0,0 0 0 0 0,0-1 0 0 0,0 1-1 0 0,0-1 1 0 0,0 0 0 0 0,0 0 0 0 0,0-1 0 0 0,0 1-1 0 0,-1-1 1 0 0,1 1 0 0 0,0-1 0 0 0,-1 0 0 0 0,0-1 0 0 0,1 1-1 0 0,-1 0 1 0 0,0-1 0 0 0,0 0 0 0 0,0 0 0 0 0,0 0-1 0 0,-1 0 1 0 0,1 0 0 0 0,-1-1 0 0 0,0 1 0 0 0,0-1 0 0 0,0 1-1 0 0,-1-1 1 0 0,1 0 0 0 0,-1 0 0 0 0,1 1 0 0 0,-1-1-1 0 0,-1 0 1 0 0,1 0 0 0 0,0 0 0 0 0,-1 0 0 0 0,0 0 0 0 0,0-1-1 0 0,-1-7 1 0 0,-1 4 32 0 0,0 0-1 0 0,-1 0 1 0 0,1 0-1 0 0,-1 0 1 0 0,-1 0 0 0 0,0 0-1 0 0,0 1 1 0 0,0-1-1 0 0,-12-12 1 0 0,7 9-49 0 0,-1 1 0 0 0,-1 0 0 0 0,0 1 0 0 0,0 0 1 0 0,-15-9-1 0 0,15 13-23 0 0,-1 0 0 0 0,1 0 1 0 0,-1 1-1 0 0,0 0 0 0 0,0 1 1 0 0,0 1-1 0 0,0 0 0 0 0,-1 1 1 0 0,-16-1-1 0 0,27 2-101 0 0,0 1 0 0 0,0-1-1 0 0,0 0 1 0 0,0 0 0 0 0,0 1-1 0 0,1 0 1 0 0,-1-1 0 0 0,0 1 0 0 0,0 0-1 0 0,0 0 1 0 0,1-1 0 0 0,-1 2 0 0 0,0-1-1 0 0,1 0 1 0 0,-1 0 0 0 0,1 0-1 0 0,-1 1 1 0 0,1-1 0 0 0,0 1 0 0 0,-1-1-1 0 0,1 1 1 0 0,0-1 0 0 0,0 1-1 0 0,0 0 1 0 0,0 0 0 0 0,1-1 0 0 0,-1 1-1 0 0,0 0 1 0 0,1 0 0 0 0,-1 0-1 0 0,1 0 1 0 0,0 0 0 0 0,-1 0 0 0 0,1 0-1 0 0,0 0 1 0 0,0 0 0 0 0,0 0 0 0 0,1 0-1 0 0,-1-1 1 0 0,0 1 0 0 0,1 0-1 0 0,-1 0 1 0 0,1 0 0 0 0,0 0 0 0 0,-1 0-1 0 0,3 2 1 0 0,-1-1-248 0 0,0-1 0 0 0,0 1 1 0 0,1-1-1 0 0,-1 1 0 0 0,6 3 0 0 0,2 3-885 0 0,-4 1-518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0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10 152 18223 0 0,'0'0'884'0'0,"1"2"-382"0"0,12 34 139 0 0,-7-20-420 0 0,6 21-1 0 0,5 19 1014 0 0,-2-13-616 0 0,22 46-50 0 0,-10-10-488 0 0,4 13 111 0 0,-25-75-118 0 0,-3-6-6 0 0,-9-11-57 0 0,-8-11 1 0 0,1-5 42 0 0,0 0 0 0 0,1-1 0 0 0,0-1 0 0 0,2 0 0 0 0,0 0 0 0 0,-10-29 0 0 0,6 8-30 0 0,1-1 0 0 0,-8-52 0 0 0,19 81 151 0 0,1-1 1 0 0,-1 0-1 0 0,2 1 0 0 0,0-1 0 0 0,0 0 1 0 0,1 0-1 0 0,1 1 0 0 0,5-23 0 0 0,0 0-164 0 0,-6 26 73 0 0,1 1-1 0 0,-1 0 1 0 0,1-1-1 0 0,0 1 1 0 0,1 0-1 0 0,0 0 1 0 0,0 0-1 0 0,1 0 0 0 0,7-11 1 0 0,-6 11 114 0 0,1 1 0 0 0,0 0 1 0 0,0 0-1 0 0,10-7 0 0 0,-13 11-178 0 0,0 0-1 0 0,1 0 1 0 0,-1 0-1 0 0,1 1 1 0 0,-1-1-1 0 0,1 1 1 0 0,-1 0-1 0 0,1 0 1 0 0,-1 1-1 0 0,1-1 1 0 0,0 1-1 0 0,4-1 0 0 0,-2 1-17 0 0,-1 0 0 0 0,1 0 0 0 0,-1 1-1 0 0,1-1 1 0 0,-1 1 0 0 0,1 0-1 0 0,-1 1 1 0 0,1-1 0 0 0,-1 1 0 0 0,0 0-1 0 0,0 1 1 0 0,0-1 0 0 0,0 1-1 0 0,5 3 1 0 0,-9-5-1 0 0,0 1 0 0 0,0-1 0 0 0,0 0 0 0 0,0 1 0 0 0,0-1 0 0 0,0 1 0 0 0,0-1 0 0 0,0 1 0 0 0,0-1 0 0 0,-1 1 0 0 0,1 0 0 0 0,0-1 0 0 0,-1 1 0 0 0,0 0 0 0 0,1 2 0 0 0,3 12 0 0 0,-1-10 0 0 0,-1 0 0 0 0,0 0 0 0 0,0 0 0 0 0,0 0 0 0 0,-1 0 0 0 0,0 1 0 0 0,1 11 0 0 0,0 11 309 0 0,-1-22-58 0 0,0 0-1 0 0,-1 0 1 0 0,-1 13 0 0 0,1-17-215 0 0,-1 0 1 0 0,1-1-1 0 0,-1 1 1 0 0,0-1 0 0 0,0 1-1 0 0,0-1 1 0 0,0 1-1 0 0,-1-1 1 0 0,1 0-1 0 0,0 0 1 0 0,-1 1-1 0 0,0-1 1 0 0,1 0 0 0 0,-4 2-1 0 0,0 0-91 0 0,0 0 0 0 0,0-1 0 0 0,-1 1 0 0 0,0-1-1 0 0,0 0 1 0 0,0-1 0 0 0,0 1 0 0 0,0-1 0 0 0,0 0 0 0 0,-1-1-1 0 0,1 1 1 0 0,0-2 0 0 0,-1 1 0 0 0,-11 0 0 0 0,8-1-82 0 0,0-1 0 0 0,0 0 0 0 0,0 0 0 0 0,0-1 0 0 0,0-1 0 0 0,1 1 0 0 0,-1-1 0 0 0,-16-9 0 0 0,22 10-76 0 0,0 0 0 0 0,0 0 0 0 0,0-1-1 0 0,1 1 1 0 0,-1-1 0 0 0,1 0 0 0 0,-1 0 0 0 0,-4-7 0 0 0,6 8-37 0 0,1 1 0 0 0,0-1 0 0 0,1 0 0 0 0,-1 0 0 0 0,0 0 0 0 0,0 0 0 0 0,1 0 0 0 0,-1 0 0 0 0,1 0 0 0 0,0 0 0 0 0,0 0 0 0 0,0-1 0 0 0,0 1 0 0 0,0 0 0 0 0,0 0 0 0 0,0 0 0 0 0,1 0 0 0 0,-1 0 0 0 0,1 0 0 0 0,1-3 0 0 0,3-14-1878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0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6912 0 0,'0'0'314'0'0,"2"1"-6"0"0,44 34 208 0 0,-20-12 4021 0 0,22 22 2205 0 0,-41-37-6089 0 0,-1-1-1 0 0,0 1 0 0 0,-1 0 1 0 0,10 17-1 0 0,-9-14-161 0 0,0 0 0 0 0,9 9 1 0 0,10 18 245 0 0,-11-12-342 0 0,-3-8-66 0 0,12 29-1 0 0,-2 7-211 0 0,-3 0 0 0 0,12 59 0 0 0,-28-106-116 0 0,-1 0 1 0 0,0-1 0 0 0,-1 1 0 0 0,1 0-1 0 0,-2 11 1 0 0,-4-5-2 0 0,5-12-1 0 0,-1 0 0 0 0,0-1 0 0 0,1 1 0 0 0,-1-1-1 0 0,0 1 1 0 0,1-1 0 0 0,-1 1 0 0 0,0-1 0 0 0,0 0 0 0 0,1 1 0 0 0,-1-1-1 0 0,0 0 1 0 0,0 1 0 0 0,0-1 0 0 0,0 0 0 0 0,1 0 0 0 0,-1 0 0 0 0,0 0-1 0 0,0 0 1 0 0,0 0 0 0 0,0 0 0 0 0,0 0 0 0 0,0 0 0 0 0,1 0 0 0 0,-1-1-1 0 0,0 1 1 0 0,0 0 0 0 0,0-1 0 0 0,1 1 0 0 0,-2-1 0 0 0,-3-2-11 0 0,0 0 0 0 0,0 0 0 0 0,-7-6 1 0 0,7 5 21 0 0,-9-7-24 0 0,1-1 0 0 0,0 0-1 0 0,1 0 1 0 0,0-2 0 0 0,1 1-1 0 0,1-1 1 0 0,-12-20 0 0 0,14 20 133 0 0,1 0 0 0 0,0 0 0 0 0,1-1 0 0 0,1 0 1 0 0,-5-20-1 0 0,8 27-55 0 0,0 0 1 0 0,1-1 0 0 0,1 1-1 0 0,-1-1 1 0 0,1 1 0 0 0,1-1-1 0 0,-1 1 1 0 0,2 0-1 0 0,-1-1 1 0 0,1 1 0 0 0,4-11-1 0 0,23-50-95 0 0,-24 61 31 0 0,0 0 1 0 0,0 0 0 0 0,0 1-1 0 0,1 0 1 0 0,0 0 0 0 0,7-7-1 0 0,-5 7 32 0 0,0-1-1 0 0,1 1 0 0 0,-1 1 1 0 0,1 0-1 0 0,0 0 0 0 0,1 1 1 0 0,-1 0-1 0 0,1 0 0 0 0,0 1 1 0 0,0 1-1 0 0,17-5 0 0 0,-24 8 22 0 0,1 0 0 0 0,-1 0 0 0 0,0 0-1 0 0,0 0 1 0 0,0 0 0 0 0,0 1-1 0 0,1-1 1 0 0,-1 1 0 0 0,0 0 0 0 0,0 0-1 0 0,0 0 1 0 0,0 0 0 0 0,-1 1-1 0 0,1-1 1 0 0,0 1 0 0 0,0 0 0 0 0,-1-1-1 0 0,1 1 1 0 0,-1 0 0 0 0,0 1-1 0 0,1-1 1 0 0,-1 0 0 0 0,0 1 0 0 0,0-1-1 0 0,1 4 1 0 0,-1-3-33 0 0,0 1 0 0 0,0-1 1 0 0,-1 0-1 0 0,1 1 0 0 0,-1 0 0 0 0,0-1 0 0 0,0 1 1 0 0,0 0-1 0 0,-1 0 0 0 0,1-1 0 0 0,-1 1 0 0 0,0 0 1 0 0,0 0-1 0 0,0 0 0 0 0,-1-1 0 0 0,1 1 0 0 0,-1 0 1 0 0,0 0-1 0 0,0-1 0 0 0,-2 7 0 0 0,2-8-20 0 0,-3 5 0 0 0,1 1 0 0 0,-1-1 0 0 0,0 0 0 0 0,0 0 0 0 0,-1-1 0 0 0,0 1 0 0 0,-8 7 0 0 0,3-4 0 0 0,5-5 0 0 0,0 0 0 0 0,-1 0 0 0 0,1-1 0 0 0,-1 0 0 0 0,0 0 0 0 0,-1 0 0 0 0,1-1 0 0 0,0 1 0 0 0,-1-2 0 0 0,-9 4 0 0 0,-2-1-205 0 0,5-1 342 0 0,1-1 0 0 0,-15 1 0 0 0,25-3-303 0 0,-1-1-1 0 0,1 0 1 0 0,0 0 0 0 0,-1 0 0 0 0,1 0 0 0 0,0 0 0 0 0,-1-1 0 0 0,1 1 0 0 0,0 0 0 0 0,-1-1 0 0 0,1 0 0 0 0,0 0 0 0 0,0 0 0 0 0,0 0-1 0 0,0 0 1 0 0,0 0 0 0 0,-4-3 0 0 0,4-1-1402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1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22255 0 0,'0'0'2448'0'0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1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41 8288 0 0,'-1'2'9314'0'0,"-2"3"-8706"0"0,1 0 1 0 0,0-1-1 0 0,0 1 0 0 0,0 1 0 0 0,1-1 0 0 0,0 0 1 0 0,0 0-1 0 0,0 1 0 0 0,1-1 0 0 0,-1 0 1 0 0,1 1-1 0 0,0-1 0 0 0,2 9 0 0 0,2 6-330 0 0,0 0 0 0 0,11 25 0 0 0,-3-5 136 0 0,36 97-305 0 0,-15-46-56 0 0,-33-86-52 0 0,1-3 0 0 0,-1 0 0 0 0,1 0 0 0 0,-1 0 0 0 0,1-1 0 0 0,-1 1 0 0 0,1 0 0 0 0,0-1 0 0 0,0 1 0 0 0,0 0 0 0 0,2 2 0 0 0,-2-3 18 0 0,-2-1-427 0 0,1 0 384 0 0,-1 0 0 0 0,1 0-1 0 0,-1-1 1 0 0,1 1 0 0 0,-1 0 0 0 0,0-1 0 0 0,1 1 0 0 0,-1 0 0 0 0,1-1 0 0 0,0 1 0 0 0,-1-1 0 0 0,1 1 0 0 0,-1-1-1 0 0,1 1 1 0 0,0-1 0 0 0,-1 1 0 0 0,1-1 0 0 0,0 1 0 0 0,-1-1 0 0 0,1 0 0 0 0,-6-15-156 0 0,6 16 150 0 0,-27-62-578 0 0,18 33 544 0 0,3 11 18 0 0,0 0 0 0 0,1-1 0 0 0,1 0 1 0 0,1 1-1 0 0,-2-30 0 0 0,12-65 46 0 0,-7 107 0 0 0,2-3 23 0 0,0-1 0 0 0,0 1 0 0 0,1 0 0 0 0,0 0 0 0 0,1 0 0 0 0,0 0 0 0 0,7-11 0 0 0,-9 17 15 0 0,1-1 0 0 0,0 1 0 0 0,0 0 0 0 0,0 0 0 0 0,0 0-1 0 0,0 0 1 0 0,1 0 0 0 0,-1 1 0 0 0,1 0 0 0 0,0-1 0 0 0,-1 2 0 0 0,1-1 0 0 0,0 0 0 0 0,5-1-1 0 0,-6 2 14 0 0,1 0 0 0 0,0 0 0 0 0,0 0 0 0 0,0 1 0 0 0,-1-1 0 0 0,1 1 0 0 0,0 0 0 0 0,0 0 0 0 0,0 0 0 0 0,0 0 0 0 0,0 1 0 0 0,0 0 0 0 0,-1 0 0 0 0,1 0 0 0 0,7 3 0 0 0,-6-1 5 0 0,1 0 1 0 0,-1 0-1 0 0,0 1 0 0 0,0 0 1 0 0,0 0-1 0 0,0 0 0 0 0,4 6 1 0 0,-7-7-31 0 0,0 0 1 0 0,0 0-1 0 0,0 0 1 0 0,0 0-1 0 0,-1 0 1 0 0,1 1-1 0 0,-1-1 1 0 0,0 1-1 0 0,0-1 1 0 0,0 1-1 0 0,0-1 1 0 0,-1 1-1 0 0,0-1 1 0 0,1 5-1 0 0,-1-3-6 0 0,-1-1 0 0 0,1 1 0 0 0,-1 0-1 0 0,0-1 1 0 0,0 1 0 0 0,0-1 0 0 0,-1 1 0 0 0,1-1-1 0 0,-1 0 1 0 0,0 1 0 0 0,0-1 0 0 0,-1 0 0 0 0,1 0 0 0 0,-1-1-1 0 0,0 1 1 0 0,-6 6 0 0 0,2-4-34 0 0,1-1 0 0 0,-1 0 0 0 0,0 0 0 0 0,-1-1 0 0 0,1 0 0 0 0,-1 0 0 0 0,0-1 0 0 0,-12 5 0 0 0,12-6-145 0 0,1 0 0 0 0,0-1 1 0 0,0 0-1 0 0,0 0 0 0 0,-1 0 0 0 0,-10-1 1 0 0,14 0-65 0 0,0-1 1 0 0,0 1-1 0 0,0-1 1 0 0,0 0-1 0 0,0 0 1 0 0,0-1-1 0 0,0 1 0 0 0,1-1 1 0 0,-1 0-1 0 0,0 0 1 0 0,1 0-1 0 0,-6-4 1 0 0,9 6 111 0 0,0 0 0 0 0,0-1 0 0 0,-1 1 0 0 0,1 0 1 0 0,0-1-1 0 0,0 1 0 0 0,0-1 0 0 0,-1 1 0 0 0,1 0 0 0 0,0-1 0 0 0,0 1 1 0 0,0 0-1 0 0,0-1 0 0 0,0 1 0 0 0,0-1 0 0 0,0 1 0 0 0,0 0 0 0 0,0-1 1 0 0,0 1-1 0 0,0-1 0 0 0,0 1 0 0 0,0-1 0 0 0,0 1 0 0 0,0-1 0 0 0,0 0-361 0 0,0-9-1347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36.4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156 64 13824 0 0,'0'0'1246'0'0,"0"-1"-1022"0"0,0-2-90 0 0,-1 1 0 0 0,1 0 0 0 0,-1 0 0 0 0,0-1 0 0 0,1 1 0 0 0,-1 0 0 0 0,0 0 0 0 0,0 0-1 0 0,-1 0 1 0 0,1 0 0 0 0,0 0 0 0 0,-4-3 0 0 0,4 4 174 0 0,0 0-1 0 0,-1-1 1 0 0,1 0 0 0 0,0 1-1 0 0,0-1 1 0 0,0 1-1 0 0,0-1 1 0 0,1 0 0 0 0,-1 0-1 0 0,0 0 1 0 0,1 1-1 0 0,-1-4 1 0 0,1 4 785 0 0,-1 0-976 0 0,1 1 0 0 0,-1-1-1 0 0,1 1 1 0 0,-1-1-1 0 0,1 1 1 0 0,-1-1 0 0 0,0 1-1 0 0,1 0 1 0 0,-1-1 0 0 0,0 1-1 0 0,1 0 1 0 0,-1 0 0 0 0,0-1-1 0 0,1 1 1 0 0,-1 0-1 0 0,0 0 1 0 0,1 0 0 0 0,-1 0-1 0 0,0 0 1 0 0,0 0 0 0 0,0 0-1 0 0,-16 1 1050 0 0,17-1-1147 0 0,-5 1 71 0 0,1 0 1 0 0,0 0-1 0 0,0 0 1 0 0,0 1-1 0 0,0-1 0 0 0,0 1 1 0 0,0 0-1 0 0,1 0 1 0 0,-1 1-1 0 0,0-1 1 0 0,1 1-1 0 0,0-1 0 0 0,0 1 1 0 0,-6 7-1 0 0,5-6-88 0 0,1 1 0 0 0,0 0 0 0 0,0 0-1 0 0,0 0 1 0 0,0 1 0 0 0,1-1 0 0 0,0 1 0 0 0,0-1-1 0 0,0 1 1 0 0,0 7 0 0 0,1-7-17 0 0,-1 2-13 0 0,1 1 0 0 0,0 0 0 0 0,0 0 0 0 0,1 0 0 0 0,2 16 0 0 0,-1-15-40 0 0,1-1-1 0 0,0 1 1 0 0,6 16-1 0 0,-6-22 40 0 0,1 1 1 0 0,-1-1-1 0 0,1 1 1 0 0,0-1-1 0 0,0 0 1 0 0,0-1-1 0 0,0 1 0 0 0,0 0 1 0 0,7 4-1 0 0,-8-6 14 0 0,1 0 0 0 0,-1 0 0 0 0,1-1 0 0 0,-1 1 0 0 0,1-1 0 0 0,0 1 0 0 0,0-1 0 0 0,0 0 0 0 0,0 0 0 0 0,0 0 0 0 0,0 0 0 0 0,0-1 0 0 0,0 1 0 0 0,0-1 0 0 0,6 0 0 0 0,-8-1 11 0 0,0 1 0 0 0,0-1-1 0 0,0 0 1 0 0,-1 1 0 0 0,1-1-1 0 0,0 0 1 0 0,0 0-1 0 0,-1 0 1 0 0,1 0 0 0 0,-1 0-1 0 0,1 0 1 0 0,-1 0 0 0 0,1 0-1 0 0,-1 0 1 0 0,1 0 0 0 0,-1-2-1 0 0,1 1-1 0 0,8-15 39 0 0,16-26 0 0 0,0 0 119 0 0,22-43 453 0 0,-45 82-481 0 0,2-6 793 0 0,-2 10-719 0 0,-1 0-192 0 0,-1 0 0 0 0,1-1 0 0 0,-1 1 1 0 0,1 0-1 0 0,-1 0 0 0 0,1 0 0 0 0,-1 0 1 0 0,1 1-1 0 0,0-1 0 0 0,-1 0 1 0 0,1 0-1 0 0,-1 0 0 0 0,1 0 0 0 0,-1 0 1 0 0,1 1-1 0 0,0-1 0 0 0,4 6 42 0 0,1 0-1 0 0,-1 0 1 0 0,-1 1 0 0 0,1-1-1 0 0,-1 1 1 0 0,4 7-1 0 0,8 14 4 0 0,0 0-56 0 0,-11-17-85 0 0,16 20 0 0 0,-13-19-247 0 0,1 1 0 0 0,11 22 0 0 0,-19-33 171 0 0,0 0 0 0 0,1 0 0 0 0,-1 0 0 0 0,1 0 0 0 0,0-1 0 0 0,-1 1 0 0 0,1 0 0 0 0,0-1 1 0 0,0 0-1 0 0,0 1 0 0 0,0-1 0 0 0,0 0 0 0 0,0 0 0 0 0,1 0 0 0 0,-1 0 0 0 0,0-1 0 0 0,0 1 0 0 0,1-1 0 0 0,-1 1 0 0 0,1-1 0 0 0,-1 0 0 0 0,0 0 0 0 0,4 0 0 0 0,2 0-1115 0 0,1-1 0 0 0,0 0 0 0 0,-1 0 0 0 0,1-1 0 0 0,9-2 0 0 0,-13 1 494 0 0,1 1 0 0 0,-1 0-1 0 0,1-1 1 0 0,-1 0 0 0 0,8-6-1 0 0,-11 8 624 0 0,19-15-2306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2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0 15664 0 0,'0'0'3418'0'0,"-6"5"542"0"0,-2 0-3179 0 0,-1-1 1 0 0,1 0-1 0 0,-1 0 1 0 0,-17 4-1 0 0,-12 5-132 0 0,37-13-648 0 0,0 1 1 0 0,0-1-1 0 0,0 1 1 0 0,0-1-1 0 0,0 1 0 0 0,0 0 1 0 0,0-1-1 0 0,1 1 1 0 0,-1 0-1 0 0,0 0 1 0 0,-1 1-1 0 0,-1 4-1 0 0,0 1 0 0 0,0-1 0 0 0,1 1 0 0 0,-1-1 0 0 0,1 1 0 0 0,1 0 0 0 0,-1 0 0 0 0,1 0 0 0 0,0 0 0 0 0,1 0 0 0 0,0 12 0 0 0,16 48 0 0 0,-15-63 1 0 0,0-1-1 0 0,0 1 0 0 0,1 0 1 0 0,-1 0-1 0 0,1-1 1 0 0,0 1-1 0 0,0-1 0 0 0,0 0 1 0 0,1 1-1 0 0,-1-1 1 0 0,5 3-1 0 0,-3-1-3 0 0,1-1-1 0 0,0 0 0 0 0,0 0 1 0 0,0 0-1 0 0,0-1 1 0 0,8 4-1 0 0,-11-6-10 0 0,0-1-1 0 0,0 1 1 0 0,0-1 0 0 0,0 1-1 0 0,0-1 1 0 0,0 0-1 0 0,0 1 1 0 0,-1-1 0 0 0,1 0-1 0 0,0 0 1 0 0,0-1-1 0 0,0 1 1 0 0,0 0 0 0 0,0-1-1 0 0,0 1 1 0 0,0-1 0 0 0,0 0-1 0 0,0 1 1 0 0,0-1-1 0 0,3-2 1 0 0,-2 1 11 0 0,0-1 0 0 0,0 1 0 0 0,1-1 0 0 0,-1 0 0 0 0,-1 0 0 0 0,1 0 0 0 0,0 0 0 0 0,-1 0 0 0 0,4-6 0 0 0,-3 3 49 0 0,-1 0 0 0 0,1-1 0 0 0,-1 1 0 0 0,0-1-1 0 0,0-8 1 0 0,4-9 31 0 0,-3 12-77 0 0,-2 1 0 0 0,1-1 0 0 0,-1 1 0 0 0,-1-1 0 0 0,0 0 0 0 0,-1 1 0 0 0,0-1 0 0 0,-3-13 0 0 0,3 5-8 0 0,1 7 1456 0 0,1 14-1406 0 0,-1-1 0 0 0,1 1 0 0 0,-1 0 0 0 0,1 0 0 0 0,-1 0 0 0 0,1 0 0 0 0,-1-1 0 0 0,0 1 0 0 0,0 0 0 0 0,1 0 0 0 0,-1 0 0 0 0,0 1-1 0 0,1 1 6 0 0,7 20-42 0 0,0 0 0 0 0,23 39 0 0 0,-17-34-4 0 0,7 3-1 0 0,-2-5 0 0 0,-17-21-265 0 0,1 0-1 0 0,0-1 1 0 0,0 1-1 0 0,1-1 1 0 0,-1 0 0 0 0,1 0-1 0 0,0 0 1 0 0,0 0-1 0 0,1-1 1 0 0,-1 1 0 0 0,1-1-1 0 0,-1 0 1 0 0,1-1-1 0 0,9 5 1 0 0,-14-7 63 0 0,1 0-1 0 0,-1 0 1 0 0,1 0 0 0 0,-1 1-1 0 0,1-1 1 0 0,0 0 0 0 0,-1 0-1 0 0,1 0 1 0 0,-1 0 0 0 0,1 0-1 0 0,0 0 1 0 0,-1 0 0 0 0,1 0-1 0 0,0 0 1 0 0,-1 0 0 0 0,1-1-1 0 0,2 1-424 0 0,7-4-1621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2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18287 0 0,'0'0'1828'0'0,"0"3"-1673"0"0,1 4 8 0 0,0 1 0 0 0,0-1-1 0 0,0 1 1 0 0,1-1 0 0 0,5 13 0 0 0,18 39 1850 0 0,-11-28-1643 0 0,-12-27-317 0 0,0 0 0 0 0,0 0-1 0 0,0 0 1 0 0,0-1 0 0 0,1 1 0 0 0,2 3 0 0 0,10 13-96 0 0,2 2-417 0 0,-8-13-5394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3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5528 0 0,'0'0'422'0'0,"1"3"28"0"0,24 45 7073 0 0,-20-39-7019 0 0,0-1 1 0 0,1 0-1 0 0,11 11 1 0 0,-10-10-347 0 0,0 0 0 0 0,0 0 0 0 0,-1 0 1 0 0,-1 1-1 0 0,9 18 0 0 0,12 21 679 0 0,-22-44-649 0 0,-1 1-1 0 0,-1 0 0 0 0,1 0 0 0 0,3 13 0 0 0,4 9 563 0 0,1 9 326 0 0,0 2 256 0 0,-10-36-1178 0 0,0-1 1 0 0,0 1 0 0 0,0-1-1 0 0,0 1 1 0 0,-1 0 0 0 0,1 5 2729 0 0,-2-23-2231 0 0,-2-12-281 0 0,1-1 0 0 0,2-38-1 0 0,0 26-165 0 0,7-11-19 0 0,-7 47-178 0 0,2 0 0 0 0,-1 0 0 0 0,0 1 0 0 0,1-1 0 0 0,-1 1 0 0 0,1-1-1 0 0,0 1 1 0 0,0 0 0 0 0,1 0 0 0 0,2-4 0 0 0,3-4-13 0 0,-4 7-81 0 0,0-1 0 0 0,0 1 0 0 0,0 0 0 0 0,0 1-1 0 0,1-1 1 0 0,0 1 0 0 0,-1 0 0 0 0,1 0 0 0 0,0 0-1 0 0,1 1 1 0 0,-1 0 0 0 0,8-3 0 0 0,15-6-737 0 0,-17 6-22 0 0,-1 0 1 0 0,1 1-1 0 0,0 1 0 0 0,19-4 0 0 0,-15 5-2889 0 0,25 0 0 0 0,-17 6 3111 0 0,-10-1 2656 0 0,0-2 6727 0 0,-40 5-5909 0 0,23-5-2730 0 0,1 0 0 0 0,-1 1 0 0 0,0-1-1 0 0,1 0 1 0 0,-1 1 0 0 0,1 0 0 0 0,0 0 0 0 0,-1 0 0 0 0,-2 3-1 0 0,-26 23 681 0 0,30-26-820 0 0,1 1 0 0 0,-1-1 0 0 0,0 1 1 0 0,1-1-1 0 0,-1 1 0 0 0,1 0 0 0 0,0-1 0 0 0,0 1 0 0 0,0 0 0 0 0,0 0 0 0 0,1 0 0 0 0,-1 0 1 0 0,1 0-1 0 0,-1 0 0 0 0,1 0 0 0 0,0 0 0 0 0,1 5 0 0 0,0-1-135 0 0,0-1-1 0 0,0 1 1 0 0,0-1-1 0 0,1 1 1 0 0,0-1 0 0 0,1 0-1 0 0,3 8 1 0 0,-4-11 145 0 0,0-1 0 0 0,0 1 1 0 0,0 0-1 0 0,0-1 0 0 0,1 1 1 0 0,-1-1-1 0 0,5 3 0 0 0,9 9 19 0 0,-6-4 24 0 0,0-1 0 0 0,1 0 0 0 0,1-1-1 0 0,-1 0 1 0 0,1-1 0 0 0,0 0 0 0 0,21 7 0 0 0,-2 6-302 0 0,-15-8 408 0 0,-13-12-103 0 0,-2 0-31 0 0,-1 1 0 0 0,1-1 1 0 0,-1 0-1 0 0,1 0 0 0 0,0 0 0 0 0,-1 1 0 0 0,1-1 0 0 0,-1 0 0 0 0,1 1 0 0 0,-1-1 0 0 0,1 0 1 0 0,-1 1-1 0 0,1-1 0 0 0,-1 0 0 0 0,1 1 0 0 0,-1-1 0 0 0,0 1 0 0 0,1-1 0 0 0,-1 1 0 0 0,0-1 1 0 0,1 1-1 0 0,-1 0 0 0 0,0-1 0 0 0,0 1 0 0 0,1-1 0 0 0,-1 1 0 0 0,0-1 0 0 0,0 2 0 0 0,1 1 57 0 0,-1-2-63 0 0,0 0-1 0 0,0-1 0 0 0,0 1 1 0 0,0 0-1 0 0,0-1 0 0 0,0 1 0 0 0,0 0 1 0 0,0 0-1 0 0,0-1 0 0 0,0 1 0 0 0,0 0 1 0 0,0 0-1 0 0,-1-1 0 0 0,1 1 1 0 0,0 0-1 0 0,0-1 0 0 0,-1 1 0 0 0,1 0 1 0 0,-1-1-1 0 0,1 1 0 0 0,0-1 0 0 0,-1 1 1 0 0,1 0-1 0 0,-1-1 0 0 0,1 1 0 0 0,-1-1 1 0 0,0 0-1 0 0,1 1 0 0 0,-1-1 1 0 0,0 1-1 0 0,1-1 0 0 0,-1 0 0 0 0,0 1 1 0 0,1-1-1 0 0,-1 0 0 0 0,0 0 0 0 0,1 0 1 0 0,-1 0-1 0 0,0 1 0 0 0,0-1 1 0 0,-1 0-1 0 0,-1 0-1 0 0,-69 14-1065 0 0,63-14 520 0 0,0 1 0 0 0,1-1 0 0 0,-1 0 0 0 0,0-1 0 0 0,0 0 0 0 0,-11-2 0 0 0,1-3-7973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3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321 374 15200 0 0,'-13'4'255'0'0,"0"0"1"0"0,0 0 0 0 0,-1-1 0 0 0,0-1-1 0 0,1 0 1 0 0,-28-1 0 0 0,22 0 1189 0 0,0 0 0 0 0,-26 6 0 0 0,40-6-774 0 0,-6 1 473 0 0,1 1 0 0 0,0 0 0 0 0,0 0 0 0 0,-16 9 0 0 0,20-10-982 0 0,5-1-117 0 0,-1-1-1 0 0,1 1 0 0 0,0-1 0 0 0,-1 1 0 0 0,1 0 0 0 0,-1-1 0 0 0,1 1 0 0 0,0 0 0 0 0,-1 0 1 0 0,1 0-1 0 0,0 0 0 0 0,0 0 0 0 0,0 0 0 0 0,0 0 0 0 0,0 0 0 0 0,-1 3 0 0 0,4 3 97 0 0,-1-6-133 0 0,-1 0 0 0 0,1 0 0 0 0,-1-1 0 0 0,1 1 1 0 0,-1 0-1 0 0,0 0 0 0 0,1 0 0 0 0,-1 0 0 0 0,0-1 0 0 0,0 1 1 0 0,0 0-1 0 0,1 0 0 0 0,-1 0 0 0 0,0 0 0 0 0,0 0 0 0 0,0 0 0 0 0,-1-1 1 0 0,1 1-1 0 0,0 0 0 0 0,0 0 0 0 0,0 0 0 0 0,-1 1 0 0 0,-4 5 37 0 0,4-7-40 0 0,1 1 1 0 0,-1 0-1 0 0,0 0 0 0 0,1 0 0 0 0,-1 0 0 0 0,1 0 0 0 0,-1-1 0 0 0,1 1 1 0 0,-1 0-1 0 0,1 0 0 0 0,0 0 0 0 0,-1 0 0 0 0,1 0 0 0 0,0 0 0 0 0,0 0 1 0 0,0 1-1 0 0,0-1 0 0 0,0 0 0 0 0,0 0 0 0 0,0 0 0 0 0,0 0 1 0 0,0 0-1 0 0,0 0 0 0 0,1 0 0 0 0,-1 1 0 0 0,2 2-1 0 0,1 0 0 0 0,-1 0 0 0 0,1 0 0 0 0,3 4 0 0 0,-3-4-5 0 0,0 1 1 0 0,0-1-1 0 0,0 0 0 0 0,0 1 1 0 0,2 6-1 0 0,-2-4-12 0 0,0 0-1 0 0,1 0 1 0 0,0 0-1 0 0,1-1 1 0 0,-1 1 0 0 0,1-1-1 0 0,11 11 1 0 0,-4-7-19 0 0,-1 0 0 0 0,1-1 0 0 0,19 11 0 0 0,-27-18 19 0 0,0 1-1 0 0,1-1 1 0 0,-1 0-1 0 0,1 0 0 0 0,0-1 1 0 0,-1 0-1 0 0,1 1 1 0 0,0-1-1 0 0,0-1 0 0 0,10 1 1 0 0,-12-1 1 0 0,1 0-1 0 0,-1-1 1 0 0,0 1 0 0 0,0-1 0 0 0,1 0 0 0 0,-1 0 0 0 0,0 0 0 0 0,0-1 0 0 0,0 1-1 0 0,0-1 1 0 0,0 1 0 0 0,0-1 0 0 0,-1 0 0 0 0,1 0 0 0 0,-1 0 0 0 0,1-1 0 0 0,2-2-1 0 0,-4 3 7 0 0,0 1-1 0 0,0-1 0 0 0,0 0 0 0 0,-1 0 0 0 0,1 0 0 0 0,0 0 0 0 0,-1 0 0 0 0,1 0 0 0 0,-1 0 0 0 0,1-4 0 0 0,0-22-40 0 0,-1 24 40 0 0,-1 1 1 0 0,1 1 0 0 0,-1-1 0 0 0,1 0 0 0 0,-1 1 0 0 0,0-1 0 0 0,0 0 0 0 0,0 1 0 0 0,0-1 0 0 0,-1 1 0 0 0,1 0 0 0 0,0-1 0 0 0,-1 1 0 0 0,-3-4 0 0 0,-7-11-70 0 0,8 9 5 0 0,-1 1 0 0 0,0-1 0 0 0,-1 1 1 0 0,1-1-1 0 0,-1 1 0 0 0,0 1 0 0 0,-1-1 0 0 0,0 1 1 0 0,-8-5-1 0 0,2 3-93 0 0,7 5 24 0 0,-1-1 0 0 0,1 0 1 0 0,0 0-1 0 0,-6-7 0 0 0,5 4 12 0 0,0 1-1 0 0,0 0 1 0 0,-1 0-1 0 0,0 1 1 0 0,0 0-1 0 0,0 1 1 0 0,-17-8-1 0 0,23 12 129 0 0,0-1-1 0 0,0 0 1 0 0,1 0 0 0 0,-1 1-1 0 0,0-1 1 0 0,1 0 0 0 0,-1 0-1 0 0,1-1 1 0 0,-1 1-1 0 0,1 0 1 0 0,-1 0 0 0 0,1-1-1 0 0,0 1 1 0 0,0-1 0 0 0,0 1-1 0 0,-2-3 1 0 0,-6-9 48 0 0,-6 2-40 0 0,10 8-16 0 0,5 3 7 0 0,0 0 0 0 0,0 0 0 0 0,0 0 1 0 0,0 0-1 0 0,0 0 0 0 0,0 0 0 0 0,0 0 1 0 0,-1 0-1 0 0,1 0 0 0 0,0 0 0 0 0,0 0 1 0 0,0 0-1 0 0,0 0 0 0 0,0 0 1 0 0,0 0-1 0 0,0-1 0 0 0,0 1 0 0 0,-1 0 1 0 0,1 0-1 0 0,0 0 0 0 0,0 0 0 0 0,0 0 1 0 0,0 0-1 0 0,0 0 0 0 0,0 0 0 0 0,0 0 1 0 0,0 0-1 0 0,0-1 0 0 0,0 1 0 0 0,0 0 1 0 0,0 0-1 0 0,0 0 0 0 0,0 0 1 0 0,0 0-1 0 0,0 0 0 0 0,-1 0 0 0 0,1-1 1 0 0,0 1-1 0 0,0 0 0 0 0,0 0 0 0 0,1 0 1 0 0,-1 0-1 0 0,0 0 0 0 0,0 0 0 0 0,0 0 1 0 0,0-1-1 0 0,0 1 0 0 0,0 0 0 0 0,0 0 1 0 0,0 0-1 0 0,0 0 0 0 0,0 0 1 0 0,0 0-1 0 0,0 0 0 0 0,0 0 0 0 0,0 0 1 0 0,0-1-1 0 0,17 0-10 0 0,-1 3 11 0 0,117 35 0 0 0,-121-34 23 0 0,-1-1 0 0 0,1 0 0 0 0,0-1 0 0 0,0 0 0 0 0,0-1 0 0 0,14-1 0 0 0,-17 1 134 0 0,0-2 1 0 0,0 1 0 0 0,-1-1 0 0 0,1-1-1 0 0,-1 1 1 0 0,1-1 0 0 0,-1-1-1 0 0,12-6 1 0 0,-12 4-76 0 0,0 0 1 0 0,-1 0-1 0 0,7-7 0 0 0,8-7 116 0 0,-20 18-175 0 0,-1 0 1 0 0,1 0-1 0 0,-1 0 0 0 0,1 0 1 0 0,-1 0-1 0 0,0 0 1 0 0,0 0-1 0 0,0-1 0 0 0,0 1 1 0 0,-1 0-1 0 0,1-1 0 0 0,0 1 1 0 0,-1-3-1 0 0,7-15 79 0 0,-7 18-102 0 0,0 1 0 0 0,1 0 0 0 0,-1-1 0 0 0,0 1 0 0 0,0-1 0 0 0,0 1 0 0 0,0 0 0 0 0,0-1 0 0 0,0 1 0 0 0,0-1 0 0 0,0 1 0 0 0,0 0 0 0 0,-1-1 0 0 0,1 1 0 0 0,-1-1 0 0 0,1 1 0 0 0,-1 0 0 0 0,-1-3 0 0 0,-4-13 0 0 0,6 12-15 0 0,0-1 1 0 0,-1 1-1 0 0,0 1 0 0 0,0-1 1 0 0,0 0-1 0 0,0 0 0 0 0,-1 0 1 0 0,0 0-1 0 0,0 1 0 0 0,0-1 1 0 0,0 1-1 0 0,-1 0 0 0 0,0 0 1 0 0,-5-7-1 0 0,-3 0-20 0 0,0-1 0 0 0,-14-22 0 0 0,22 30 28 0 0,-1 0 0 0 0,0 0 0 0 0,0 0 0 0 0,0 0 0 0 0,0 1 0 0 0,-8-5 0 0 0,-14-13-11 0 0,20 14 18 0 0,5 5 0 0 0,0 1 0 0 0,0 0 0 0 0,0-1 0 0 0,-1 1 0 0 0,1 0 0 0 0,0 0 0 0 0,0 0 0 0 0,-1 0 0 0 0,1 0 0 0 0,-1 1 0 0 0,1-1 0 0 0,-1 0 0 0 0,1 0 0 0 0,-4 0 0 0 0,-4 0 11 0 0,8 1-5 0 0,1 1 0 0 0,0-1 0 0 0,0 1 0 0 0,-1-1 1 0 0,1 0-1 0 0,0 1 0 0 0,0-1 0 0 0,0 0 0 0 0,0 1 0 0 0,0-1 1 0 0,0 1-1 0 0,-1-1 0 0 0,1 1 0 0 0,0-1 0 0 0,0 0 0 0 0,0 1 1 0 0,0-1-1 0 0,0 1 0 0 0,1-1 0 0 0,-1 1 0 0 0,0-1 0 0 0,0 0 1 0 0,0 1-1 0 0,1 0 0 0 0,-1 0 8 0 0,1 8 52 0 0,1 0-12 0 0,0 1 1 0 0,0-1-1 0 0,1 0 1 0 0,5 10-1 0 0,118 246-264 0 0,-102-210 491 0 0,25 82 0 0 0,10 4-264 0 0,-21-55-206 0 0,-29-69 91 0 0,0 1-1 0 0,1-1 1 0 0,12 16-1 0 0,-10-17-861 0 0,-1 1 1 0 0,-1 0-1 0 0,14 32 0 0 0,-10-13-938 0 0,2-14-20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4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6448 0 0,'0'0'688'0'0,"-6"10"-688"0"0,22-1 3088 0 0,-4 1 4399 0 0,-2-6-3663 0 0,5 6-2432 0 0,7-10-488 0 0,0 4-96 0 0,-1-4-16 0 0,-5 0-464 0 0,10 6-88 0 0,11-6-16 0 0,-9-6-8 0 0,-13 2-1584 0 0,11 4-312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4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0 19351 0 0,'0'0'1474'0'0,"2"0"-1005"0"0,8 0 3966 0 0,-11 2-3038 0 0,-11 22 705 0 0,8-15-1763 0 0,-1-1 0 0 0,0 0-1 0 0,-5 8 1 0 0,0-2 60 0 0,-15 29-1 0 0,1-1-67 0 0,-1 3-717 0 0,7-9-104 0 0,-27 46-832 0 0,-21 35-520 0 0,61-108 1657 0 0,0 1-1 0 0,-4 12 1 0 0,8-19 141 0 0,0-2 36 0 0,1-1-1 0 0,0 0 0 0 0,0 1 1 0 0,0-1-1 0 0,0 0 1 0 0,0 0-1 0 0,0 1 0 0 0,0-1 1 0 0,0 0-1 0 0,0 1 1 0 0,0-1-1 0 0,0 0 0 0 0,0 1 1 0 0,1-1-1 0 0,-1 0 1 0 0,0 0-1 0 0,0 1 0 0 0,0-1 1 0 0,0 0-1 0 0,0 0 0 0 0,1 1 1 0 0,-1-1-1 0 0,0 0 1 0 0,0 1-1 0 0,0-1 7 0 0,1 0 1 0 0,-1 0-1 0 0,0 0 1 0 0,0 0-1 0 0,0 0 0 0 0,0 0 1 0 0,0 0-1 0 0,0 1 1 0 0,0-1-1 0 0,0 0 0 0 0,1 0 1 0 0,-1 0-1 0 0,0 0 1 0 0,0 0-1 0 0,0 0 0 0 0,0 1 1 0 0,0-1-1 0 0,0 0 1 0 0,0 0-1 0 0,0 0 0 0 0,0 0 1 0 0,0 0-1 0 0,0 1 0 0 0,0-1 1 0 0,0 0-1 0 0,0 0 1 0 0,0 0-1 0 0,0 0 0 0 0,0 0 1 0 0,0 1-1 0 0,0-1 1 0 0,0 0-1 0 0,0 0 0 0 0,-1 0 1 0 0,1 0-1 0 0,0 1 1 0 0,0-1-4 0 0,0 0 1 0 0,0 0 0 0 0,0 0-1 0 0,-1 1 1 0 0,1-1 0 0 0,0 0 0 0 0,0 0-1 0 0,0 0 1 0 0,0 1 0 0 0,0-1-1 0 0,0 0 1 0 0,0 0 0 0 0,0 1 0 0 0,0-1-1 0 0,0 0 1 0 0,0 0 0 0 0,0 1-1 0 0,0-1 1 0 0,0 0 0 0 0,0 0 0 0 0,0 0-1 0 0,0 1 1 0 0,0-1 0 0 0,0 0-1 0 0,0 0 1 0 0,0 1 0 0 0,1-1 0 0 0,-1 0-1 0 0,0 0 1 0 0,0 0 0 0 0,0 1 0 0 0,0-1-1 0 0,0 0 1 0 0,1 0 0 0 0,-1 0-1 0 0,0 0 1 0 0,0 1 0 0 0,6 3-121 0 0,-6-4 119 0 0,4 2-27 0 0,0 0-1 0 0,0 0 1 0 0,1 0-1 0 0,-1-1 1 0 0,0 0-1 0 0,1 0 1 0 0,-1 0 0 0 0,1 0-1 0 0,-1-1 1 0 0,6 1-1 0 0,6 0 374 0 0,3 1 283 0 0,36-2 0 0 0,-23-1-362 0 0,59-5 403 0 0,101-3 81 0 0,-92 5-724 0 0,-83 1-298 0 0,0 0-2815 0 0,-19-2 927 0 0,-8-16-1192 0 0,0 0-4420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4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20071 0 0,'0'0'1518'0'0,"2"1"-1025"0"0,-1-1-470 0 0,76 28 843 0 0,-52-21 453 0 0,44 23-1 0 0,-46-20-968 0 0,5 5 165 0 0,0 1 1 0 0,-1 2-1 0 0,-1 0 1 0 0,41 39-1 0 0,-49-39-23 0 0,31 40 1 0 0,-26-30-473 0 0,-5-3-52 0 0,-1 0 0 0 0,-1 1 0 0 0,-1 1 0 0 0,13 36 0 0 0,-27-61 43 0 0,3 7-30 0 0,0 1 0 0 0,-1 0 0 0 0,0 0 0 0 0,-1 0 0 0 0,0 1 0 0 0,0-1 0 0 0,-1 0 0 0 0,0 1 0 0 0,-1-1 0 0 0,0 1-1 0 0,-1-1 1 0 0,0 0 0 0 0,-1 1 0 0 0,0-1 0 0 0,-1 0 0 0 0,-4 12 0 0 0,5-18-59 0 0,0 0 0 0 0,0 0 0 0 0,-1 0 0 0 0,1-1 0 0 0,-1 1 0 0 0,0-1 0 0 0,0 0 0 0 0,0 0 0 0 0,0 0 0 0 0,0 0 0 0 0,-1-1 0 0 0,-6 5 0 0 0,4-4-417 0 0,0 0 0 0 0,0-1 0 0 0,0 1 0 0 0,0-1-1 0 0,-1 0 1 0 0,1-1 0 0 0,-1 1 0 0 0,-7-1 0 0 0,-12 0-1183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5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18799 0 0,'0'0'2711'0'0,"-1"2"-1978"0"0,1 1-608 0 0,0-1 0 0 0,-1 1 0 0 0,1 0-1 0 0,0 0 1 0 0,0 0 0 0 0,0-1 0 0 0,1 1 0 0 0,-1 0-1 0 0,1 0 1 0 0,0-1 0 0 0,-1 1 0 0 0,1 0-1 0 0,3 4 1 0 0,18 37 54 0 0,-9-23-352 0 0,-8-14-274 0 0,0 1 0 0 0,-1 0 1 0 0,1 0-1 0 0,4 13 0 0 0,-9-18-1596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5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11976 0 0,'3'1'546'0'0,"5"2"-345"0"0,0 0-1 0 0,0 1 0 0 0,0 0 1 0 0,-1 0-1 0 0,1 1 1 0 0,-1-1-1 0 0,0 2 0 0 0,0-1 1 0 0,7 9-1 0 0,0 0 1152 0 0,-1 0 0 0 0,-1 1 0 0 0,13 20 0 0 0,-15-17-160 0 0,-1-1 1 0 0,9 26-1 0 0,-3-6-268 0 0,-9-24-699 0 0,0 1 0 0 0,-1 0 0 0 0,-1 0 0 0 0,0 0 0 0 0,-1 1 0 0 0,2 25 1440 0 0,-4-43-1516 0 0,6-18-142 0 0,-2-1-1 0 0,5-41 0 0 0,0-3-9 0 0,-8 57 3 0 0,0-2 0 0 0,1 1 0 0 0,3-12 0 0 0,-5 20 0 0 0,1-1 0 0 0,-1 0 0 0 0,0 1 0 0 0,1-1 0 0 0,-1 1 0 0 0,1-1 0 0 0,0 1 0 0 0,0 0 0 0 0,0 0 0 0 0,0-1 0 0 0,0 1 0 0 0,4-2 0 0 0,-5 3 0 0 0,0 0 0 0 0,1 0 0 0 0,-1 0 0 0 0,0 0 0 0 0,1 0 0 0 0,-1 0 0 0 0,1 1 0 0 0,-1-1 0 0 0,1 0 0 0 0,-1 1 0 0 0,1-1 0 0 0,-1 1 0 0 0,1 0 0 0 0,0 0 0 0 0,-1-1 0 0 0,1 1 0 0 0,0 0 0 0 0,-1 0 0 0 0,1 0 0 0 0,0 1 0 0 0,-1-1 0 0 0,1 0 0 0 0,-1 1 0 0 0,1-1 0 0 0,0 1 0 0 0,-1-1 0 0 0,1 1 0 0 0,-1 0 0 0 0,2 1 0 0 0,14 11-16 0 0,-1 1-1 0 0,0 1 1 0 0,18 22 0 0 0,7 8-653 0 0,-16-19-1669 0 0,-4-3-6533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6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7 168 6448 0 0,'-1'2'498'0'0,"0"1"-442"0"0,0-1 0 0 0,0 0 0 0 0,1 1 0 0 0,-1-1 0 0 0,0 0 0 0 0,1 1 0 0 0,-1 4 0 0 0,5 5 1361 0 0,-1-6-38 0 0,26 78 10089 0 0,33 77-8176 0 0,-4-30-2563 0 0,-54-113-790 0 0,-35-87-136 0 0,19 36 157 0 0,2 9 13 0 0,-12-46 0 0 0,13 22 147 0 0,2-1 0 0 0,2 1 0 0 0,3-1-1 0 0,1 0 1 0 0,7-56 0 0 0,-6 102-67 0 0,1 0 0 0 0,0 0-1 0 0,0 0 1 0 0,-1 0 0 0 0,2 0 0 0 0,-1 1 0 0 0,0-1-1 0 0,3-4 1 0 0,4-8 249 0 0,-7 14-264 0 0,0 0 0 0 0,0 0-1 0 0,0-1 1 0 0,0 1 0 0 0,0 0-1 0 0,0 0 1 0 0,1 0 0 0 0,-1 0-1 0 0,0 0 1 0 0,1 1 0 0 0,-1-1-1 0 0,0 0 1 0 0,1 1 0 0 0,-1-1 0 0 0,1 0-1 0 0,-1 1 1 0 0,1 0 0 0 0,-1-1-1 0 0,1 1 1 0 0,-1 0 0 0 0,1 0-1 0 0,0 0 1 0 0,-1 0 0 0 0,1 0-1 0 0,2 1 1 0 0,-1-1 18 0 0,1 0-1 0 0,0 1 1 0 0,-1-1 0 0 0,1 1-1 0 0,-1 0 1 0 0,1 0 0 0 0,-1 0-1 0 0,0 1 1 0 0,1-1 0 0 0,3 3-1 0 0,-1 1 32 0 0,1 0-20 0 0,0 0-1 0 0,-1 0 0 0 0,1 1 1 0 0,-1 0-1 0 0,0 1 1 0 0,7 9-1 0 0,-9-8-43 0 0,-1-3-6 0 0,0 0 0 0 0,0 0 0 0 0,-1 0 0 0 0,0 0 0 0 0,0 1 0 0 0,-1-1 0 0 0,1 1 0 0 0,0 6 0 0 0,-2-4-40 0 0,1 0 0 0 0,-1 0 0 0 0,-1 0 0 0 0,1 0 1 0 0,-2 0-1 0 0,1 0 0 0 0,-1-1 0 0 0,0 1 0 0 0,0 0 0 0 0,-1-1 0 0 0,0 1 0 0 0,-1-1 0 0 0,1 0 0 0 0,-1 0 0 0 0,-1 0 1 0 0,1-1-1 0 0,-1 1 0 0 0,-1-1 0 0 0,1 0 0 0 0,-1-1 0 0 0,-7 6 0 0 0,13-10-2 0 0,-1-1-1 0 0,1 0 1 0 0,-1 1-1 0 0,1-1 1 0 0,-1 0-1 0 0,1 1 1 0 0,-1-1-1 0 0,0 0 1 0 0,1 0-1 0 0,-1 0 1 0 0,1 0-1 0 0,-1 1 1 0 0,0-1-1 0 0,1 0 1 0 0,-1 0-1 0 0,0 0 1 0 0,1 0-1 0 0,-1-1 1 0 0,-1 1-1 0 0,-2 0-72 0 0,-5 4-118 0 0,8-3 9 0 0,6-11-5116 0 0,-4 0-2770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36.8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95 515 6448 0 0,'0'-2'498'0'0,"4"-28"-155"0"0,1-3 2822 0 0,-4 31-2644 0 0,-1 0 0 0 0,0 0 0 0 0,0 0 0 0 0,0 0 0 0 0,-1 0-1 0 0,1 0 1 0 0,0 0 0 0 0,-1 0 0 0 0,1 0 0 0 0,-1 0 0 0 0,-1-3 0 0 0,-9-19 4276 0 0,11 23-4651 0 0,-1 1 0 0 0,0-1-1 0 0,1 0 1 0 0,-1 1 0 0 0,0-1 0 0 0,0 1-1 0 0,0-1 1 0 0,0 1 0 0 0,1 0 0 0 0,-1-1-1 0 0,0 1 1 0 0,0 0 0 0 0,0-1 0 0 0,0 1 0 0 0,0 0-1 0 0,0 0 1 0 0,0 0 0 0 0,0 0 0 0 0,0 0-1 0 0,0 0 1 0 0,0 0 0 0 0,0 0 0 0 0,0 0-1 0 0,1 1 1 0 0,-1-1 0 0 0,0 0 0 0 0,0 1-1 0 0,0-1 1 0 0,0 0 0 0 0,0 1 0 0 0,0-1 0 0 0,1 1-1 0 0,-2 1 1 0 0,-1 0-40 0 0,0 0 1 0 0,1 0-1 0 0,-1 0 0 0 0,1 0 1 0 0,0 1-1 0 0,-1 0 0 0 0,-2 4 1 0 0,-1 4 75 0 0,1 0 1 0 0,0 0 0 0 0,0 0-1 0 0,1 1 1 0 0,-4 18 0 0 0,7-24-198 0 0,0-1 1 0 0,1 1-1 0 0,-1 0 1 0 0,1-1-1 0 0,0 1 1 0 0,0 0-1 0 0,1-1 1 0 0,0 1-1 0 0,0-1 1 0 0,0 1-1 0 0,1-1 1 0 0,0 1-1 0 0,0-1 1 0 0,3 6-1 0 0,3 6-12 0 0,-7-12 22 0 0,1-1 1 0 0,-1 0-1 0 0,1 0 1 0 0,1-1 0 0 0,-1 1-1 0 0,0 0 1 0 0,1-1-1 0 0,0 1 1 0 0,0-1 0 0 0,4 4-1 0 0,2 2 5 0 0,-1-1-11 0 0,-7-8 9 0 0,-1 0-1 0 0,1 1 0 0 0,0-1 0 0 0,0 0 0 0 0,0 0 0 0 0,-1 0 1 0 0,1 0-1 0 0,0 0 0 0 0,0 0 0 0 0,0 0 0 0 0,-1 0 0 0 0,1 0 1 0 0,0 0-1 0 0,1-1 0 0 0,0 0-2 0 0,1 0 1 0 0,-1-1-1 0 0,0 1 0 0 0,0 0 1 0 0,0-1-1 0 0,0 1 0 0 0,0-1 1 0 0,-1 0-1 0 0,1 0 1 0 0,0 0-1 0 0,-1 0 0 0 0,1 0 1 0 0,-1 0-1 0 0,1-2 0 0 0,2-4-23 0 0,0 0-1 0 0,4-16 0 0 0,-1 0-102 0 0,-2-1-1 0 0,0 0 1 0 0,-2 0 0 0 0,0 0 0 0 0,-3-43-1 0 0,-2 34 53 0 0,-2 0-1 0 0,-1 1 0 0 0,-18-60 0 0 0,8 37 22 0 0,12 38 74 0 0,-2 0 0 0 0,0 0 0 0 0,-15-32 0 0 0,11 30 62 0 0,8 17-38 0 0,0-1-1 0 0,0 1 1 0 0,-1-1 0 0 0,0 1 0 0 0,0 0 0 0 0,0 0-1 0 0,0 0 1 0 0,0 0 0 0 0,-1 0 0 0 0,1 0 0 0 0,-5-3 0 0 0,6 5 761 0 0,0 11-752 0 0,1 0 0 0 0,1-1 1 0 0,0 1-1 0 0,0 0 0 0 0,1-1 1 0 0,5 19-1 0 0,3 15 31 0 0,23 86-80 0 0,-13-56 0 0 0,-10-35-307 0 0,2-1 1 0 0,1 0-1 0 0,28 55 1 0 0,-35-83-604 0 0,0 0 1 0 0,1 0 0 0 0,10 10-1 0 0,-1 0-7777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6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87 165 13360 0 0,'-9'0'1384'0'0,"-19"-10"2538"0"0,26 9-3433 0 0,1 1 0 0 0,-1 0 0 0 0,1-1 0 0 0,0 1 0 0 0,-1 0 0 0 0,1 0 0 0 0,-1 0 0 0 0,1 0 0 0 0,-1 0 0 0 0,1 0 0 0 0,-1 0 0 0 0,1 1 0 0 0,-3 0 0 0 0,3 0-287 0 0,0 0 0 0 0,-1 0 0 0 0,1 1 0 0 0,0-1 0 0 0,0 0 0 0 0,0 1 0 0 0,0-1 0 0 0,0 1 0 0 0,-1 2 0 0 0,-1 0-125 0 0,1 0-37 0 0,0 1 1 0 0,1-1 0 0 0,-1 1 0 0 0,1-1-1 0 0,0 1 1 0 0,0 0 0 0 0,0-1 0 0 0,1 1 0 0 0,0 0-1 0 0,0 0 1 0 0,0 0 0 0 0,0-1 0 0 0,1 1 0 0 0,1 6-1 0 0,1 5-39 0 0,2 0 0 0 0,11 28 0 0 0,-10-31-35 0 0,1 0 0 0 0,0-1-1 0 0,0 1 1 0 0,1-1 0 0 0,1-1-1 0 0,0 0 1 0 0,1 0 0 0 0,0-1-1 0 0,0 0 1 0 0,1-1 0 0 0,0 0-1 0 0,1-1 1 0 0,0 0 0 0 0,24 12-1 0 0,-33-19 24 0 0,0 0 0 0 0,1 1-1 0 0,0-1 1 0 0,-1-1-1 0 0,1 1 1 0 0,0 0 0 0 0,0-1-1 0 0,-1 0 1 0 0,1 0-1 0 0,0 0 1 0 0,0 0 0 0 0,-1 0-1 0 0,1-1 1 0 0,0 0-1 0 0,3-1 1 0 0,-1 0 15 0 0,-1 1 0 0 0,0-2 0 0 0,0 1 0 0 0,-1 0 0 0 0,1-1 0 0 0,0 0 0 0 0,-1 0 0 0 0,0 0 0 0 0,0-1 0 0 0,4-3 0 0 0,-4 2-2 0 0,0-1-1 0 0,-1 1 1 0 0,0-1 0 0 0,0 1 0 0 0,0-1 0 0 0,3-10-1 0 0,0-1 0 0 0,0 2 149 0 0,-2 1-1 0 0,0-1 1 0 0,0 1-1 0 0,-1-1 1 0 0,-1 0-1 0 0,-1 0 1 0 0,0 0-1 0 0,-1 0 1 0 0,0 0-1 0 0,-1 0 1 0 0,-1 0-1 0 0,-1 0 1 0 0,0 0-1 0 0,-1 0 1 0 0,-8-20-1 0 0,8 26-108 0 0,0 1-1 0 0,-1 0 1 0 0,-1 1 0 0 0,1-1-1 0 0,-1 1 1 0 0,0 0 0 0 0,-12-10-1 0 0,6 6 14 0 0,-13-18-1 0 0,23 27-53 0 0,-1-1 0 0 0,0 1 0 0 0,0-1 1 0 0,0 1-1 0 0,0 0 0 0 0,-1 0 0 0 0,1 0 0 0 0,0 0 0 0 0,-1 1 0 0 0,1-1 0 0 0,-8-1 1 0 0,5 2-48 0 0,-1-1 1 0 0,0 1 0 0 0,1 0 0 0 0,-1 0 0 0 0,0 1 0 0 0,-9 1 0 0 0,9 0-265 0 0,1 0 1 0 0,-1 0 0 0 0,1 1 0 0 0,-1 0-1 0 0,1 0 1 0 0,0 1 0 0 0,0 0 0 0 0,0 0-1 0 0,-9 7 1 0 0,2 4-1210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6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9216 0 0,'0'0'706'0'0,"2"1"-463"0"0,13 9 197 0 0,37 25 9982 0 0,-31-20-8550 0 0,65 52 3363 0 0,38 33-3518 0 0,-88-68-1589 0 0,20 14-291 0 0,-45-38 30 0 0,-9-6-94 0 0,1 0 1 0 0,0 0 0 0 0,-1 0 0 0 0,1 0 0 0 0,0 0 0 0 0,0-1 0 0 0,5 2 0 0 0,4 2-1823 0 0,-2-1-4426 0 0,2-3-1867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7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11976 0 0,'0'0'13374'0'0,"2"1"-12383"0"0,0 1-917 0 0,-1-1 1 0 0,0 0 0 0 0,1 1 0 0 0,-1-1 0 0 0,0 1 0 0 0,0-1-1 0 0,0 1 1 0 0,0 0 0 0 0,0-1 0 0 0,-1 1 0 0 0,2 2 0 0 0,7 26 382 0 0,-2-7-187 0 0,8 15-184 0 0,-1-1-16 0 0,17 62-1 0 0,-27-83-75 0 0,1-1 0 0 0,0 1 0 0 0,1-1 0 0 0,9 18-1 0 0,-12-28-49 0 0,0 1 0 0 0,-1 0 0 0 0,0-1 0 0 0,-1 1 0 0 0,1 0 0 0 0,0 11 0 0 0,1-2-89 0 0,-3-13 95 0 0,1 0 0 0 0,-1 0 0 0 0,1 0 0 0 0,0-1 0 0 0,0 1 0 0 0,0 0 0 0 0,0 0 0 0 0,0-1 0 0 0,0 1 0 0 0,0-1 0 0 0,3 3 0 0 0,-2-2-390 0 0,-8-12-1789 0 0,2 5 2050 0 0,2-2 27 0 0,0 1-1 0 0,0-1 0 0 0,-2-8 0 0 0,-3-13 56 0 0,-2-3 70 0 0,2 0 0 0 0,-5-47 0 0 0,9 60 72 0 0,1 1-32 0 0,-1 0 136 0 0,0 1 0 0 0,2-1 0 0 0,0 1 0 0 0,1-1 0 0 0,0 1 0 0 0,5-25 0 0 0,-5 40-121 0 0,3-12 289 0 0,0 1 0 0 0,0 0 0 0 0,10-20 0 0 0,-12 29-248 0 0,0 1 1 0 0,0 0 0 0 0,0-1 0 0 0,1 1-1 0 0,-1 0 1 0 0,1 0 0 0 0,-1 0-1 0 0,1 0 1 0 0,0 0 0 0 0,0 0 0 0 0,0 1-1 0 0,0-1 1 0 0,0 0 0 0 0,0 1 0 0 0,1 0-1 0 0,-1-1 1 0 0,0 1 0 0 0,1 0-1 0 0,-1 0 1 0 0,1 1 0 0 0,-1-1 0 0 0,1 0-1 0 0,0 1 1 0 0,3-1 0 0 0,-2 1-22 0 0,-1 0 0 0 0,1 0 1 0 0,0 0-1 0 0,-1 1 0 0 0,1-1 0 0 0,-1 1 0 0 0,1 0 1 0 0,0 0-1 0 0,-1 0 0 0 0,0 0 0 0 0,1 1 1 0 0,-1-1-1 0 0,0 1 0 0 0,0 0 0 0 0,0 0 1 0 0,0 0-1 0 0,0 1 0 0 0,0-1 0 0 0,0 1 1 0 0,-1-1-1 0 0,1 1 0 0 0,-1 0 0 0 0,0 0 1 0 0,0 0-1 0 0,0 0 0 0 0,0 0 0 0 0,1 4 0 0 0,3 6-44 0 0,-1-1-1 0 0,0 1 0 0 0,-1 1 0 0 0,-1-1 0 0 0,4 23 1 0 0,-4-3-129 0 0,0 41 1 0 0,-2-56 54 0 0,-1-9-8 0 0,0 0 1 0 0,0-1 0 0 0,0 1 0 0 0,-1 0 0 0 0,0-1 0 0 0,-1 1-1 0 0,-4 12 1 0 0,3-14-35 0 0,1 1 0 0 0,-1-1 0 0 0,2 1 0 0 0,-3 13 0 0 0,4-20 97 0 0,0 0 0 0 0,0 0-1 0 0,-1 0 1 0 0,1 0 0 0 0,0 0 0 0 0,0 0-1 0 0,-1 0 1 0 0,1 0 0 0 0,-1 0 0 0 0,1 0-1 0 0,-1 0 1 0 0,1 0 0 0 0,-2 1 0 0 0,0 0-10 0 0,0 1 0 0 0,1-1 0 0 0,-1 1 1 0 0,1-1-1 0 0,-1 1 0 0 0,1 0 1 0 0,0 0-1 0 0,-1 5 0 0 0,-1 4 2 0 0,4-9 60 0 0,0-2-11 0 0,0 1 0 0 0,-1 0 1 0 0,1 0-1 0 0,0 0 0 0 0,0 0 0 0 0,0 0 1 0 0,1 0-1 0 0,-1 0 0 0 0,0 0 0 0 0,1 0 1 0 0,-1-1-1 0 0,1 1 0 0 0,-1 0 0 0 0,1-1 1 0 0,0 1-1 0 0,3 1 0 0 0,14 8 34 0 0,0-1 0 0 0,1-1 0 0 0,0 0 0 0 0,0-1 0 0 0,1-2 0 0 0,0 0 0 0 0,40 6 0 0 0,-31-8-284 0 0,51 6 347 0 0,-68-10-1290 0 0,0 0 0 0 0,14-1 1 0 0,-11-3-721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7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74 5984 0 0,'0'0'464'0'0,"-1"-1"-306"0"0,-51-51 16437 0 0,50 51-16401 0 0,1-1 1 0 0,-1 1-1 0 0,1 0 1 0 0,-1 0-1 0 0,1 0 1 0 0,-1 0 0 0 0,0 1-1 0 0,1-1 1 0 0,-1 0-1 0 0,0 1 1 0 0,0-1-1 0 0,0 1 1 0 0,1-1-1 0 0,-1 1 1 0 0,-3 0 0 0 0,2 0-21 0 0,0-1 0 0 0,0 1 0 0 0,1-1 0 0 0,-1 0 0 0 0,0 1 0 0 0,-4-3 0 0 0,6 2-172 0 0,0 1 0 0 0,-1-1 0 0 0,1 1-1 0 0,-1 0 1 0 0,1 0 0 0 0,-1-1 0 0 0,1 1-1 0 0,-1 0 1 0 0,0 0 0 0 0,1 0-1 0 0,-1 1 1 0 0,1-1 0 0 0,-1 0 0 0 0,1 0-1 0 0,-1 1 1 0 0,1-1 0 0 0,0 1 0 0 0,-1 0-1 0 0,1-1 1 0 0,-1 1 0 0 0,1 0-1 0 0,0 0 1 0 0,0 0 0 0 0,-3 1 0 0 0,2 0 0 0 0,0 0 1 0 0,1-1 0 0 0,-1 1-1 0 0,0 0 1 0 0,0 0-1 0 0,1 1 1 0 0,-1-1 0 0 0,1 0-1 0 0,0 0 1 0 0,0 1 0 0 0,0-1-1 0 0,0 1 1 0 0,-1 3-1 0 0,1-1 49 0 0,0-1 0 0 0,1 1 0 0 0,0 0 0 0 0,0 0 0 0 0,0-1 0 0 0,1 1 0 0 0,-1 0 0 0 0,1-1 0 0 0,0 1 0 0 0,1 0 0 0 0,-1-1 0 0 0,5 9 0 0 0,-2-6-129 0 0,0 0 0 0 0,1 0 0 0 0,0-1 1 0 0,0 1-1 0 0,1-1 0 0 0,10 8 0 0 0,-3-4 108 0 0,0 0 0 0 0,1-1 0 0 0,27 12 0 0 0,-11-5 7 0 0,4 2-35 0 0,86 51-21 0 0,-117-67 21 0 0,1 0 0 0 0,0 1 1 0 0,-1 0-1 0 0,0 0 0 0 0,0 0 1 0 0,0 0-1 0 0,0 1 0 0 0,0-1 1 0 0,0 1-1 0 0,1 3 0 0 0,-3-5 31 0 0,0 0 1 0 0,0-1-1 0 0,-1 1 0 0 0,1 0 0 0 0,-1 0 0 0 0,1 0 0 0 0,-1 0 0 0 0,0 0 0 0 0,0-1 0 0 0,0 1 1 0 0,0 0-1 0 0,0 0 0 0 0,0 0 0 0 0,0 0 0 0 0,-1 0 0 0 0,1 0 0 0 0,-1-1 0 0 0,1 1 0 0 0,-1 0 1 0 0,0 0-1 0 0,1-1 0 0 0,-1 1 0 0 0,0 0 0 0 0,-2 2 0 0 0,-3 4 63 0 0,1-1-56 0 0,0-1 0 0 0,0 1 0 0 0,0-1 0 0 0,0 0 0 0 0,-1-1-1 0 0,0 1 1 0 0,-1-1 0 0 0,-13 9 0 0 0,-10 1 109 0 0,-2-2-1 0 0,-62 19 1 0 0,73-27-969 0 0,-40 4-1 0 0,44-8-1747 0 0,0-1 0 0 0,-33-4 0 0 0,16 0-6151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8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22 8752 0 0,'0'0'793'0'0,"-2"-1"-650"0"0,-7-4-152 0 0,-20-7 10298 0 0,17 11-8578 0 0,-6 0 281 0 0,15 0-1839 0 0,0 1 1 0 0,1 0-1 0 0,-1 0 0 0 0,0 0 1 0 0,0 0-1 0 0,1 0 0 0 0,-1 1 1 0 0,0-1-1 0 0,1 1 0 0 0,-1 0 1 0 0,1-1-1 0 0,-1 1 0 0 0,1 0 1 0 0,-1 1-1 0 0,-3 1 1 0 0,2 0-88 0 0,0 0 1 0 0,0 0 0 0 0,1 0-1 0 0,0 0 1 0 0,0 1 0 0 0,0 0-1 0 0,0-1 1 0 0,0 1 0 0 0,1 0-1 0 0,-1 0 1 0 0,1 0 0 0 0,0 0-1 0 0,0 1 1 0 0,1-1-1 0 0,-1 1 1 0 0,1-1 0 0 0,0 1-1 0 0,0-1 1 0 0,1 1 0 0 0,-1 0-1 0 0,1 8 1 0 0,0-5-67 0 0,0 0 0 0 0,0 0 0 0 0,0 1 0 0 0,1-1 0 0 0,0 0 0 0 0,0 0 0 0 0,1 0 0 0 0,4 12 0 0 0,1-2-14 0 0,-2-7-60 0 0,-1 0-1 0 0,1 0 1 0 0,1 0-1 0 0,8 12 1 0 0,30 29-1492 0 0,-34-44 1550 0 0,1-7 16 0 0,-10-1 0 0 0,1-1 0 0 0,0 0 0 0 0,-1 1 0 0 0,1-1 0 0 0,-1 0 0 0 0,1 0 0 0 0,-1 0 0 0 0,1 0 0 0 0,-1 0 0 0 0,0 0 0 0 0,1-1 0 0 0,-1 1 0 0 0,0 0 0 0 0,0-1 0 0 0,0 1 0 0 0,0-1 0 0 0,0 1 0 0 0,1-4 0 0 0,2-4 0 0 0,0-1 0 0 0,3-11 0 0 0,-2 5 0 0 0,-3 8 0 0 0,0 0 0 0 0,-1 0 0 0 0,0 0 0 0 0,0 0 0 0 0,-1 0 0 0 0,0-10 0 0 0,0-19 0 0 0,5-58 0 0 0,-2 81-64 0 0,-2 11 271 0 0,-1-1 0 0 0,1 0-1 0 0,0 1 1 0 0,-1-1 0 0 0,0 0 0 0 0,0-4 0 0 0,10 20 212 0 0,38 57-448 0 0,-35-47 99 0 0,28 32 1 0 0,-36-48-76 0 0,1 0 0 0 0,13 9 0 0 0,9 9-213 0 0,-25-20-321 0 0,0-1 1 0 0,1 1 0 0 0,-1-1 0 0 0,1 0 0 0 0,0 0 0 0 0,0 0 0 0 0,0 0 0 0 0,0-1-1 0 0,9 4 1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9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61 19351 0 0,'0'0'1751'0'0,"-6"-5"-1406"0"0,0-1-499 0 0,2 2 703 0 0,-1 0 0 0 0,1 1 0 0 0,-1-1 0 0 0,-7-4 0 0 0,-1 2 1187 0 0,11 5-1501 0 0,0-1-1 0 0,0 1 1 0 0,0 0-1 0 0,0 0 0 0 0,0 1 1 0 0,0-1-1 0 0,-3 0 1 0 0,-17-5 993 0 0,19 4-1179 0 0,1 1 0 0 0,-1 1 0 0 0,1-1 0 0 0,-1 0 0 0 0,1 1 0 0 0,-1-1 0 0 0,0 1 0 0 0,1 0 0 0 0,-1 0 1 0 0,0 0-1 0 0,1 0 0 0 0,-1 0 0 0 0,1 0 0 0 0,-1 1 0 0 0,-4 1 0 0 0,2 0-48 0 0,0 0 0 0 0,0 0 0 0 0,1 1 0 0 0,-1 0 0 0 0,1 0 0 0 0,0 0 0 0 0,-5 4 1 0 0,7-5-9 0 0,0 0 1 0 0,1 0 0 0 0,-1 0-1 0 0,0 0 1 0 0,1 0 0 0 0,0 0-1 0 0,0 0 1 0 0,-1 0 0 0 0,1 1 0 0 0,0-1-1 0 0,1 0 1 0 0,-1 1 0 0 0,0-1-1 0 0,1 1 1 0 0,-1-1 0 0 0,1 4-1 0 0,0 9-80 0 0,1-1-1 0 0,0 0 1 0 0,1 0-1 0 0,1 1 0 0 0,0-2 1 0 0,9 26-1 0 0,-9-35 60 0 0,-1 1 1 0 0,1-1-1 0 0,0 0 1 0 0,0 0-1 0 0,0 0 0 0 0,0-1 1 0 0,1 1-1 0 0,7 5 0 0 0,0 0-153 0 0,23 12-1 0 0,-29-19 93 0 0,-1 0 1 0 0,1 0-1 0 0,-1-1 0 0 0,1 1 1 0 0,0-1-1 0 0,-1 0 0 0 0,1-1 1 0 0,0 1-1 0 0,0-1 0 0 0,0 0 1 0 0,0 0-1 0 0,0 0 0 0 0,-1-1 0 0 0,7-1 1 0 0,-8 2-106 0 0,0-1 0 0 0,-1 0 0 0 0,1 0 0 0 0,-1 0 0 0 0,1 0 0 0 0,-1 0 0 0 0,1 0 0 0 0,-1 0 0 0 0,0-1 0 0 0,0 0 0 0 0,1 1 0 0 0,-1-1 0 0 0,0 0 0 0 0,0 0 0 0 0,-1 0 0 0 0,1 0 0 0 0,0 0 0 0 0,-1 0 0 0 0,1-1 0 0 0,-1 1 0 0 0,0 0 0 0 0,0-1 0 0 0,0 1 0 0 0,0-1 0 0 0,0 0 0 0 0,0 1 0 0 0,0-4 0 0 0,1-12-5277 0 0,-1 0-1491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9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33 13824 0 0,'-2'-2'629'0'0,"0"-1"-562"0"0,-1 0-1 0 0,0 1 1 0 0,1-1 0 0 0,-1 1-1 0 0,0 0 1 0 0,0 0 0 0 0,0 0-1 0 0,0 0 1 0 0,-1 0 0 0 0,1 1-1 0 0,0-1 1 0 0,-7-1 0 0 0,6 3-89 0 0,-17-2 4612 0 0,21 2-4480 0 0,-1 0 0 0 0,1 1 0 0 0,-1-1 0 0 0,1 0 1 0 0,-1 0-1 0 0,1 0 0 0 0,-1 0 0 0 0,1 0 0 0 0,-1 1 0 0 0,1-1 0 0 0,-1 0 1 0 0,1 1-1 0 0,-1-1 0 0 0,1 0 0 0 0,-1 1 0 0 0,1-1 0 0 0,0 0 0 0 0,-1 1 0 0 0,1-1 1 0 0,0 1-1 0 0,-1-1 0 0 0,1 1 0 0 0,0-1 0 0 0,-1 0 0 0 0,1 1 0 0 0,0 0 0 0 0,0-1 1 0 0,0 1-1 0 0,0-1 0 0 0,-1 1 0 0 0,1-1 0 0 0,0 1 0 0 0,0-1 0 0 0,0 1 1 0 0,0 0-1 0 0,1 3 229 0 0,1-1 0 0 0,-1 1 0 0 0,1 0 0 0 0,0-1 0 0 0,-1 1 0 0 0,2-1 0 0 0,-1 1 0 0 0,5 5 0 0 0,2 4 159 0 0,0 0-53 0 0,0-1-1 0 0,17 19 1 0 0,1 0-134 0 0,20 27 19 0 0,58 77 139 0 0,-74-94-474 0 0,0-1 0 0 0,55 51 1 0 0,-14-28-3101 0 0,-52-49 27 0 0,1-3-5699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19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244 502 8288 0 0,'1'0'43'0'0,"-1"0"0"0"0,0-1 0 0 0,0 1 0 0 0,0-1 0 0 0,0 1 1 0 0,0-1-1 0 0,0 1 0 0 0,0 0 0 0 0,0-1 0 0 0,0 1 0 0 0,0-1 0 0 0,0 1 0 0 0,-1-1 1 0 0,1 1-1 0 0,0 0 0 0 0,0-1 0 0 0,0 1 0 0 0,-1-1 0 0 0,1 1 0 0 0,-17-17 1436 0 0,13 13-134 0 0,0 1 0 0 0,-1 0 0 0 0,1 0 0 0 0,0 1 0 0 0,-1-1 1 0 0,-5-1-1 0 0,-4-2 476 0 0,11 5-1554 0 0,1 0 0 0 0,-1 0 0 0 0,1 0 0 0 0,-1 0 0 0 0,0 0 0 0 0,0 1 0 0 0,1-1 0 0 0,-5 0 0 0 0,1 1 174 0 0,-1 0 1 0 0,0 1 0 0 0,1 0 0 0 0,-1 0 0 0 0,-9 3 0 0 0,13-4-381 0 0,1 1 1 0 0,0 0 0 0 0,-1 1 0 0 0,1-1-1 0 0,0 0 1 0 0,0 1 0 0 0,0-1 0 0 0,0 1-1 0 0,0 0 1 0 0,0-1 0 0 0,0 1 0 0 0,0 0-1 0 0,1 0 1 0 0,-1 0 0 0 0,1 1 0 0 0,-1-1-1 0 0,0 3 1 0 0,1-3-44 0 0,-1 2-4 0 0,0-1 0 0 0,0 1 0 0 0,1 0-1 0 0,-1 0 1 0 0,1 0 0 0 0,0 0 0 0 0,0 0 0 0 0,1 0 0 0 0,-1 0-1 0 0,1 0 1 0 0,0 7 0 0 0,2 10-160 0 0,-1-10 100 0 0,1 1 1 0 0,-1-1-1 0 0,2-1 0 0 0,-1 1 0 0 0,1 0 1 0 0,1-1-1 0 0,9 20 0 0 0,-9-23 3 0 0,1 0 0 0 0,-1 0-1 0 0,1-1 1 0 0,0 1 0 0 0,1-1-1 0 0,0 0 1 0 0,0-1 0 0 0,0 0-1 0 0,0 1 1 0 0,1-2 0 0 0,7 5-1 0 0,-13-8 26 0 0,4 1-112 0 0,0 0-1 0 0,0 0 0 0 0,0 0 0 0 0,0-1 1 0 0,0 0-1 0 0,5 1 0 0 0,-7-2 60 0 0,-1 0 0 0 0,0 0 0 0 0,1 0-1 0 0,-1-1 1 0 0,0 1 0 0 0,0-1 0 0 0,0 0 0 0 0,1 0 0 0 0,-1 1 0 0 0,0-1-1 0 0,0-1 1 0 0,0 1 0 0 0,0 0 0 0 0,0 0 0 0 0,-1-1 0 0 0,4-3 0 0 0,-2 2-20 0 0,0 0 0 0 0,0 0 1 0 0,0-1-1 0 0,-1 1 0 0 0,0-1 0 0 0,1 0 1 0 0,-1 0-1 0 0,-1 0 0 0 0,1 0 1 0 0,-1 0-1 0 0,1 0 0 0 0,-1 0 1 0 0,1-7-1 0 0,-1-6-138 0 0,1 1 1 0 0,-3-22-1 0 0,1 16-14 0 0,-2-4-91 0 0,-1-1 1 0 0,-1 1 0 0 0,-1 0-1 0 0,-14-39 1 0 0,15 51 245 0 0,-1 1-45 0 0,0 0 0 0 0,-1 0 0 0 0,-14-22 0 0 0,-8-14 63 0 0,17 25 120 0 0,-1 1 0 0 0,-23-34 0 0 0,20 35 241 0 0,0-1 0 0 0,-13-30-1 0 0,25 47-92 0 0,-1 1-1 0 0,1-1 0 0 0,-1 1 0 0 0,-7-9 1 0 0,8 10 104 0 0,-1 0-1 0 0,1-1 1 0 0,0 1 0 0 0,0-1 0 0 0,-4-7 0 0 0,7 10 103 0 0,5 12 404 0 0,4 5-263 0 0,5 5 252 0 0,16 31-1 0 0,-16-24-662 0 0,1 0-1 0 0,25 32 0 0 0,-6-11-95 0 0,-21-27-31 0 0,1-2 1 0 0,1 0-1 0 0,21 21 0 0 0,-4-12-455 0 0,-15-13-573 0 0,28 31 1 0 0,-22-18-351 0 0,2-4-6 0 0</inkml:trace>
  <inkml:trace contextRef="#ctx0" brushRef="#br0" timeOffset="1">628 266 12896 0 0,'-2'-1'997'0'0,"-4"-3"-757"0"0,0 0 0 0 0,-1 0 0 0 0,1 1 0 0 0,-1 0 0 0 0,-11-3 0 0 0,10 3 849 0 0,3 1-344 0 0,0 1 0 0 0,-1 0-1 0 0,1 0 1 0 0,0 0 0 0 0,-1 1 0 0 0,1 0-1 0 0,-1 0 1 0 0,1 0 0 0 0,0 1-1 0 0,-1 0 1 0 0,1 0 0 0 0,-8 2 0 0 0,8-1-563 0 0,-1 0 0 0 0,1 0 0 0 0,0 0 0 0 0,0 1 0 0 0,0-1 0 0 0,1 1 0 0 0,-1 1 0 0 0,1-1 0 0 0,-1 0 0 0 0,1 1 0 0 0,0 0 0 0 0,-4 5 0 0 0,8-8-196 0 0,-1 0 1 0 0,0 0-1 0 0,1 0 1 0 0,-1 0-1 0 0,0 0 1 0 0,1 0-1 0 0,0 0 1 0 0,-1 0-1 0 0,1 0 1 0 0,-1 0-1 0 0,1 1 1 0 0,0-1-1 0 0,0 0 1 0 0,0 0-1 0 0,0 0 0 0 0,0 1 1 0 0,0-1-1 0 0,0 0 1 0 0,0 0-1 0 0,0 0 1 0 0,1 2-1 0 0,1 1-48 0 0,-1-1 0 0 0,1 0 0 0 0,0 1-1 0 0,0-1 1 0 0,3 4 0 0 0,-2-4 87 0 0,-1-1 0 0 0,0 1 1 0 0,-1 0-1 0 0,1 0 1 0 0,0 0-1 0 0,-1 0 0 0 0,0 0 1 0 0,2 5-1 0 0,-1 0 10 0 0,1 0 0 0 0,0 0 0 0 0,1 0 0 0 0,0 0 0 0 0,7 11 0 0 0,-6-10-148 0 0,0-2 66 0 0,0 0 0 0 0,0-1 0 0 0,1 0 0 0 0,0 0 0 0 0,0 0 0 0 0,13 9 0 0 0,14 13-53 0 0,-3-2 100 0 0,-24-21 0 0 0,0 0 0 0 0,0 0 0 0 0,0 0 0 0 0,5 7 0 0 0,-3-1 16 0 0,-5-8 6 0 0,0 0 1 0 0,0 0 0 0 0,-1 0 0 0 0,0 1-1 0 0,1-1 1 0 0,-1 0 0 0 0,0 1 0 0 0,-1 0 0 0 0,1-1-1 0 0,-1 1 1 0 0,0 0 0 0 0,1 0 0 0 0,-2 0-1 0 0,1 0 1 0 0,0 0 0 0 0,-1 4 0 0 0,0-7 0 0 0,0 0 0 0 0,0 0 1 0 0,0 0-1 0 0,0 0 0 0 0,-1 0 1 0 0,1 0-1 0 0,0 0 0 0 0,-1-1 1 0 0,1 1-1 0 0,0 0 1 0 0,-1 0-1 0 0,1 0 0 0 0,-1 0 1 0 0,1-1-1 0 0,-1 1 0 0 0,0 0 1 0 0,1 0-1 0 0,-1-1 0 0 0,0 1 1 0 0,0-1-1 0 0,0 2 0 0 0,-2-1 57 0 0,0 1 0 0 0,0-1-1 0 0,0 0 1 0 0,1 0 0 0 0,-1 0-1 0 0,-6 1 1 0 0,-3 0-53 0 0,0-1 1 0 0,-19 0-1 0 0,21 0-330 0 0,4-1 168 0 0,-1 0 0 0 0,1-1 1 0 0,-9 0-1 0 0,13 0-39 0 0,-1 0 1 0 0,1 1 0 0 0,0-1-1 0 0,0 0 1 0 0,0 0 0 0 0,0 0-1 0 0,0 0 1 0 0,0-1 0 0 0,0 1-1 0 0,0-1 1 0 0,0 1 0 0 0,-2-4-1 0 0,-3-3-1582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20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15200 0 0,'0'2'10459'0'0,"1"9"-9973"0"0,1-1-1 0 0,0 1 1 0 0,0-1-1 0 0,1 0 1 0 0,0 0-1 0 0,9 17 1 0 0,-4-9-349 0 0,0 3-94 0 0,1-1-1 0 0,1-1 0 0 0,1 0 1 0 0,14 20-1 0 0,3 5-42 0 0,-21-32 0 0 0,0-1 0 0 0,0 0 0 0 0,13 14 0 0 0,-19-23 0 0 0,2 0 0 0 0,0 1 0 0 0,0 0 0 0 0,-1 0 0 0 0,1 1 0 0 0,-1-1 0 0 0,0 0 0 0 0,0 1 0 0 0,0 0 0 0 0,0-1 0 0 0,2 7 0 0 0,-4-8 2 0 0,0-1-3 0 0,0 0-1 0 0,1-1 1 0 0,-1 1 0 0 0,0 0-1 0 0,1 0 1 0 0,-1-1 0 0 0,1 1 0 0 0,-1 0-1 0 0,1-1 1 0 0,-1 1 0 0 0,1-1 0 0 0,-1 1-1 0 0,1 0 1 0 0,1 0 0 0 0,-2 0-81 0 0,1-4 6 0 0,2-5 63 0 0,0 0 0 0 0,0 0 0 0 0,-1 0 0 0 0,-1-1 0 0 0,2-14-1 0 0,-3-44-93 0 0,-1 44 72 0 0,3-37-1 0 0,12-20 115 0 0,-13 79-63 0 0,-1-1 0 0 0,0 0 0 0 0,0 0 1 0 0,0 1-1 0 0,0-1 0 0 0,0 0 0 0 0,0 0 1 0 0,0 1-1 0 0,-1-1 0 0 0,0-2 0 0 0,1 4-11 0 0,0-1 0 0 0,-1 1 0 0 0,1-1 0 0 0,0 1 0 0 0,-1-1 0 0 0,1 0 0 0 0,-1 1 0 0 0,1 0 0 0 0,0-1 0 0 0,-1 1 0 0 0,0-1 0 0 0,1 1 0 0 0,-1-1 0 0 0,1 1 0 0 0,-1 0 0 0 0,1-1 0 0 0,-1 1 0 0 0,0 0 0 0 0,1 0 0 0 0,-1 0 0 0 0,0-1 0 0 0,1 1 0 0 0,-1 0 0 0 0,0 0 0 0 0,1 0 0 0 0,-1 0 0 0 0,-1 0 0 0 0,-5 2 5 0 0,7 2-6 0 0,7 4-6 0 0,-6-7 1 0 0,47 62-635 0 0,-29-36-247 0 0,39 43 0 0 0,-39-48-850 0 0,-3-2-1360 0 0,-4-10-2873 0 0,-2-5-1039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20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18575 0 0,'0'0'900'0'0,"2"2"-390"0"0,0 0-438 0 0,-1 1 1 0 0,1 0-1 0 0,-1 0 1 0 0,0-1-1 0 0,0 1 1 0 0,0 0-1 0 0,1 3 1 0 0,8 19-31 0 0,3 1 616 0 0,20 51-1 0 0,-10-22 557 0 0,8 23 73 0 0,-5-2-267 0 0,-12-39-577 0 0,10 48 1 0 0,-18-60-303 0 0,-4-20-108 0 0,0 1 0 0 0,-1 0 0 0 0,1-1-1 0 0,-1 1 1 0 0,-1 0 0 0 0,1 0-1 0 0,-1 0 1 0 0,-1 9 0 0 0,-3-4-5 0 0,4-10-29 0 0,0-1-1 0 0,-1 0 1 0 0,1 0 0 0 0,0 0 0 0 0,-1 0-1 0 0,1 0 1 0 0,0 0 0 0 0,-1 0 0 0 0,1 0 0 0 0,-1 0-1 0 0,1 0 1 0 0,0 0 0 0 0,-1 0 0 0 0,1 0-1 0 0,0 0 1 0 0,-1 0 0 0 0,1 0 0 0 0,-1-1 0 0 0,1 1-1 0 0,0 0 1 0 0,-1 0 0 0 0,1 0 0 0 0,0-1-1 0 0,0 1 1 0 0,-1 0 0 0 0,1 0 0 0 0,0-1 0 0 0,-1 1-1 0 0,1 0 1 0 0,0-1 0 0 0,0 1 0 0 0,-4-3-31 0 0,1-1-1 0 0,0 0 1 0 0,0 0-1 0 0,1 0 1 0 0,-1 0-1 0 0,1 0 0 0 0,-3-8 1 0 0,-12-36-400 0 0,11 28 272 0 0,-26-100 226 0 0,3-9 432 0 0,15 57-286 0 0,9 42-20 0 0,0 0 1 0 0,2 0-1 0 0,2 0 0 0 0,3-58 0 0 0,-1 84-123 0 0,-1 0-1 0 0,1 1 1 0 0,0-1-1 0 0,0 0 1 0 0,1 0-1 0 0,-1 1 1 0 0,1-1-1 0 0,0 1 1 0 0,0-1-1 0 0,2-3 0 0 0,1 0 117 0 0,-2 5 69 0 0,11-2 52 0 0,-12 3-255 0 0,0 0-1 0 0,0 1 1 0 0,0-1 0 0 0,0 0-1 0 0,0 1 1 0 0,0-1 0 0 0,1 1-1 0 0,2 0 1 0 0,18 1 121 0 0,-16 3-157 0 0,1 1 128 0 0,-5-4-90 0 0,0 1 0 0 0,-1-1 0 0 0,1 1-1 0 0,0 0 1 0 0,-1 0 0 0 0,1 0 0 0 0,-1 0 0 0 0,0 0-1 0 0,0 0 1 0 0,0 1 0 0 0,0-1 0 0 0,0 1-1 0 0,0-1 1 0 0,0 1 0 0 0,-1 0 0 0 0,0 0-1 0 0,1-1 1 0 0,-1 1 0 0 0,0 0 0 0 0,0 0-1 0 0,-1 1 1 0 0,1-1 0 0 0,0 3 0 0 0,-1 1-9 0 0,1-1 0 0 0,-1 0 0 0 0,-1 0 0 0 0,1 0 0 0 0,-1 1 0 0 0,0-1 0 0 0,0 0 0 0 0,-1 0 0 0 0,0 0 0 0 0,0-1 0 0 0,-3 7 0 0 0,1-4-44 0 0,1 0 0 0 0,-1-1 0 0 0,0 1 0 0 0,-1-1 0 0 0,-6 7 0 0 0,6-7 2 0 0,1-2-113 0 0,0-1 1 0 0,0 0-1 0 0,0 0 0 0 0,0 0 0 0 0,-1 0 1 0 0,1-1-1 0 0,-10 6 0 0 0,-4 2-292 0 0,-17 8-1211 0 0,33-18 1309 0 0,-1 0 0 0 0,0 0 0 0 0,0 0 0 0 0,0 0 0 0 0,0-1 0 0 0,0 1-1 0 0,0-1 1 0 0,0 0 0 0 0,0 1 0 0 0,-5-2 0 0 0,-4-2-1230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8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89 11144 0 0,'0'0'1008'0'0,"1"0"-828"0"0,3-3 6 0 0,-3 2-30 0 0,-1 1 0 0 0,1-1-1 0 0,-1 1 1 0 0,1-1 0 0 0,-1 0 0 0 0,1 1-1 0 0,-1-1 1 0 0,1 0 0 0 0,-1 1-1 0 0,0-1 1 0 0,1 0 0 0 0,-1 0 0 0 0,0 1-1 0 0,1-1 1 0 0,-1 0 0 0 0,0 0-1 0 0,0 0 1 0 0,0 1 0 0 0,0-1-1 0 0,0 0 1 0 0,0 0 0 0 0,0 0 0 0 0,0-1-1 0 0,-6-17 4125 0 0,-2 12-2681 0 0,7 7-1575 0 0,-1-1 0 0 0,0 1 0 0 0,1-1 0 0 0,-1 1 0 0 0,0 0 0 0 0,0 0 0 0 0,0 0 0 0 0,1 0 0 0 0,-1 0 0 0 0,0 0 1 0 0,0 0-1 0 0,1 1 0 0 0,-1-1 0 0 0,0 1 0 0 0,0-1 0 0 0,-2 2 0 0 0,0 0-33 0 0,1 0 0 0 0,-1 0 0 0 0,1 0 0 0 0,0 1 0 0 0,0-1 1 0 0,0 1-1 0 0,-4 4 0 0 0,3-3-61 0 0,1 0 0 0 0,0 0 1 0 0,0 0-1 0 0,1 0 0 0 0,-1 1 1 0 0,1-1-1 0 0,0 1 0 0 0,0-1 1 0 0,1 1-1 0 0,-1 0 0 0 0,1 0 1 0 0,-1 8-1 0 0,2 72-1313 0 0,0-81 1305 0 0,0-1 0 0 0,1 0 0 0 0,-1 1-1 0 0,1-1 1 0 0,0 0 0 0 0,1 3 0 0 0,3 11-368 0 0,9 20-493 0 0,-8-23 745 0 0,-5-13 162 0 0,0 0 1 0 0,0 0-1 0 0,0-1 0 0 0,0 1 1 0 0,0 0-1 0 0,1 0 1 0 0,-1-1-1 0 0,0 1 1 0 0,0-1-1 0 0,0 1 0 0 0,1-1 1 0 0,-1 1-1 0 0,0-1 1 0 0,1 0-1 0 0,1 1 0 0 0,-2-1 23 0 0,1 0 0 0 0,0-1 0 0 0,-1 1 0 0 0,1 0 0 0 0,-1-1 0 0 0,1 1 0 0 0,0-1 0 0 0,-1 1 0 0 0,1-1 0 0 0,-1 0 0 0 0,0 1 0 0 0,1-1 0 0 0,1-1 0 0 0,-3 1 7 0 0,5-2 28 0 0,1-2 0 0 0,-1 1-1 0 0,0-1 1 0 0,-1 1 0 0 0,1-1-1 0 0,-1-1 1 0 0,0 1-1 0 0,0-1 1 0 0,-1 1 0 0 0,6-12-1 0 0,0-6 381 0 0,12-38 0 0 0,-11 27-164 0 0,-2 8-50 0 0,-1 4 50 0 0,15-34 0 0 0,-19 52-227 0 0,-2 4-13 0 0,-1-1 1 0 0,1 0-1 0 0,-1 0 1 0 0,1 0 0 0 0,-1 0-1 0 0,0 0 1 0 0,1 0 0 0 0,-1 0-1 0 0,0 0 1 0 0,0 0-1 0 0,0 0 1 0 0,1 0 0 0 0,-1 0-1 0 0,0 0 1 0 0,0 0 0 0 0,-1 0-1 0 0,1-3 1113 0 0,5 18-677 0 0,-2-1-227 0 0,-1-7-187 0 0,-1-1-1 0 0,1 1 1 0 0,-1 0 0 0 0,-1-1-1 0 0,1 1 1 0 0,-1 0 0 0 0,-1 11-1 0 0,-2-7-22 0 0,2-8 0 0 0,0 0 1 0 0,1 0 0 0 0,-1 0-1 0 0,1 0 1 0 0,-1 0 0 0 0,1 0-1 0 0,0 0 1 0 0,-1 0 0 0 0,1 0-1 0 0,1 3 1 0 0,0 19 118 0 0,-2-18-117 0 0,1 0-1 0 0,1 0 1 0 0,-1 0-1 0 0,1 0 1 0 0,0-1-1 0 0,0 1 1 0 0,4 9-1 0 0,5 13-461 0 0,-9-24 126 0 0,0 0-1 0 0,0 0 1 0 0,1 0-1 0 0,0 0 0 0 0,0 0 1 0 0,0-1-1 0 0,0 1 0 0 0,5 6 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37.2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0 640 16583 0 0,'0'0'1984'0'0</inkml:trace>
  <inkml:trace contextRef="#ctx0" brushRef="#br0" timeOffset="1">244 0 10592 0 0,'2'3'488'0'0,"13"13"79"0"0,22 30 246 0 0,-32-40 665 0 0,-1 1 0 0 0,7 14 0 0 0,9 24 3981 0 0,-4-9-3073 0 0,17 55 1 0 0,-20-43-1512 0 0,-1-1 0 0 0,6 65 0 0 0,-18-108-832 0 0,7 125 697 0 0,-7-106-689 0 0,0-6-17 0 0,0 0-1 0 0,-1 0 1 0 0,-4 24-1 0 0,-1-16-252 0 0,-2 0-1 0 0,0 0 1 0 0,-2-1-1 0 0,-1 0 1 0 0,0 0-1 0 0,-2-1 1 0 0,-1-1 0 0 0,0 0-1 0 0,-2-1 1 0 0,0-1-1 0 0,-29 28 1 0 0,15-18-1466 0 0,4-1-69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21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0 142 23039 0 0,'0'0'2315'0'0,"1"-3"-2123"0"0,1 0-151 0 0,1-1-1 0 0,-1 0 1 0 0,1 1 0 0 0,0 0 0 0 0,0 0 0 0 0,0 0-1 0 0,0 0 1 0 0,1 0 0 0 0,-1 0 0 0 0,1 1 0 0 0,0 0-1 0 0,-1 0 1 0 0,7-3 0 0 0,7-2 660 0 0,32-10 0 0 0,-9 4 166 0 0,-18 6-402 0 0,1 0 0 0 0,31-4 1 0 0,-36 7-972 0 0,1-1 0 0 0,-1 0 1 0 0,24-11-1 0 0,-34 13-764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21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 19151 0 0,'0'0'97'0'0,"0"-1"1"0"0,0 1-1 0 0,-1 0 0 0 0,1-1 0 0 0,0 1 0 0 0,-1 0 0 0 0,1 0 0 0 0,0-1 0 0 0,0 1 0 0 0,-1 0 0 0 0,1 0 0 0 0,-1-1 0 0 0,1 1 1 0 0,0 0-1 0 0,-1 0 0 0 0,1 0 0 0 0,0 0 0 0 0,-1 0 0 0 0,1 0 0 0 0,-1 0 0 0 0,1 0 0 0 0,0 0 0 0 0,-1 0 0 0 0,1 0 0 0 0,-1 0 1 0 0,1 0-1 0 0,0 0 0 0 0,-1 0 0 0 0,1 0 0 0 0,-1 0 0 0 0,1 0 0 0 0,-1 1 5 0 0,1 0 1 0 0,0-1-1 0 0,-1 1 0 0 0,1 0 0 0 0,0-1 1 0 0,0 1-1 0 0,-1 0 0 0 0,1 0 1 0 0,0-1-1 0 0,0 1 0 0 0,0 0 0 0 0,0-1 1 0 0,0 1-1 0 0,0 0 0 0 0,0 1 1 0 0,1 2 270 0 0,0 1 0 0 0,0-1 1 0 0,0 1-1 0 0,0-1 1 0 0,3 7-1 0 0,65 105 2719 0 0,-46-77-2838 0 0,28 62 0 0 0,-30-59-349 0 0,-1 3-14 0 0,20 37-2245 0 0,-25-61 1088 0 0</inkml:trace>
  <inkml:trace contextRef="#ctx0" brushRef="#br0" timeOffset="1">356 288 10592 0 0,'-1'2'818'0'0,"0"-2"-797"0"0,0 1-1 0 0,1 0 1 0 0,-1 0-1 0 0,1-1 0 0 0,-1 1 1 0 0,1 0-1 0 0,-1 0 1 0 0,1 0-1 0 0,-1 0 0 0 0,1 0 1 0 0,0 0-1 0 0,0-1 1 0 0,-1 1-1 0 0,1 0 0 0 0,0 0 1 0 0,0 0-1 0 0,0 0 0 0 0,0 0 1 0 0,0 0-1 0 0,0 1 1 0 0,1 2 205 0 0,-2 3 788 0 0,1 0 0 0 0,-1 0 0 0 0,1 0 0 0 0,1-1 0 0 0,-1 1 1 0 0,1 0-1 0 0,0 0 0 0 0,3 8 0 0 0,-1-7-447 0 0,1 0 0 0 0,-1 0 0 0 0,1 0 0 0 0,1 0 0 0 0,0-1 0 0 0,5 7 0 0 0,-4-7-306 0 0,1-1 0 0 0,0 1 1 0 0,0-2-1 0 0,1 1 0 0 0,13 7 1 0 0,-13-8-42 0 0,-4-3-138 0 0,0 0 1 0 0,0 0 0 0 0,0 0 0 0 0,0-1 0 0 0,0 1-1 0 0,0-1 1 0 0,0 0 0 0 0,7 0 0 0 0,-9 0-35 0 0,1-1 1 0 0,-1 0-1 0 0,1 0 1 0 0,0 0-1 0 0,-1-1 1 0 0,1 1-1 0 0,-1-1 1 0 0,1 1-1 0 0,-1-1 1 0 0,1 0-1 0 0,-1 0 1 0 0,1 0-1 0 0,-1 0 1 0 0,0 0-1 0 0,3-2 1 0 0,1-2 30 0 0,-3 4-31 0 0,-1-1 0 0 0,0 0 0 0 0,0 1 1 0 0,0-1-1 0 0,0 0 0 0 0,0 0 0 0 0,0 0 0 0 0,0-1 1 0 0,-1 1-1 0 0,1 0 0 0 0,1-5 0 0 0,4-7 216 0 0,-6 12-228 0 0,0 0 0 0 0,0 1-1 0 0,0-1 1 0 0,0 0 0 0 0,0 0-1 0 0,0 0 1 0 0,-1 0-1 0 0,1 0 1 0 0,-1-1 0 0 0,0 1-1 0 0,1 0 1 0 0,-1 0-1 0 0,0 0 1 0 0,0 0 0 0 0,0 0-1 0 0,-1 0 1 0 0,1-1 0 0 0,0 1-1 0 0,-1 0 1 0 0,1 0-1 0 0,-3-3 1 0 0,1-1 15 0 0,0 0-1 0 0,-1 1 1 0 0,1-1 0 0 0,-1 1-1 0 0,-1 0 1 0 0,1 0 0 0 0,-1 0-1 0 0,-7-7 1 0 0,0 7-70 0 0,-1 0-1 0 0,1 0 0 0 0,-1 1 1 0 0,0 0-1 0 0,0 1 1 0 0,-1 1-1 0 0,-20-2 1 0 0,-9-2-946 0 0,40 6 838 0 0,1-1 0 0 0,-1 1 1 0 0,1 0-1 0 0,-1 0 0 0 0,1 0 1 0 0,-1 0-1 0 0,1 1 0 0 0,-1-1 1 0 0,1 0-1 0 0,-1 1 0 0 0,1-1 1 0 0,-1 1-1 0 0,1-1 0 0 0,-2 2 1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21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57 21191 0 0,'-1'1'80'0'0,"-1"-1"0"0"0,0 0 0 0 0,0 0 0 0 0,1 1 0 0 0,-1-1 0 0 0,0 0 0 0 0,0 0 0 0 0,1-1 0 0 0,-1 1-1 0 0,0 0 1 0 0,1-1 0 0 0,-1 1 0 0 0,0-1 0 0 0,1 1 0 0 0,-1-1 0 0 0,0 0 0 0 0,1 1 0 0 0,-1-1 0 0 0,1 0 0 0 0,0 0 0 0 0,-3-3-1 0 0,-4-2 149 0 0,0-1 0 0 0,-10-13-1 0 0,6 6 2510 0 0,16 16-2636 0 0,1 0 1 0 0,0 1 0 0 0,-1 0 0 0 0,0-1 0 0 0,1 1 0 0 0,-1 1 0 0 0,-1-1 0 0 0,1 0 0 0 0,0 1-1 0 0,-1 0 1 0 0,5 7 0 0 0,14 21-102 0 0,10 16 0 0 0,-16-19 56 0 0,-3-9 140 0 0,16 40 0 0 0,49 156-272 0 0,-67-166-464 0 0,-10-47 355 0 0,-1-6-600 0 0,-5-55 291 0 0,3 28 339 0 0,1 24 154 0 0,0 0 1 0 0,1-1-1 0 0,0 1 0 0 0,0 0 1 0 0,1-1-1 0 0,2-9 0 0 0,-2 9 21 0 0,1 0-1 0 0,1 0 0 0 0,-1 0 1 0 0,1 0-1 0 0,7-11 0 0 0,-8 16-4 0 0,-1 0-1 0 0,1 0 0 0 0,-1 0 1 0 0,1 1-1 0 0,0-1 0 0 0,-1 0 1 0 0,1 1-1 0 0,0 0 0 0 0,0-1 1 0 0,0 1-1 0 0,0 0 1 0 0,1 0-1 0 0,-1 0 0 0 0,0 0 1 0 0,0 1-1 0 0,1-1 0 0 0,-1 0 1 0 0,0 1-1 0 0,1 0 0 0 0,-1-1 1 0 0,3 1-1 0 0,5 0 57 0 0,0 1 0 0 0,0 0 0 0 0,0 0-1 0 0,0 1 1 0 0,0 0 0 0 0,0 0 0 0 0,-1 1 0 0 0,1 1-1 0 0,9 4 1 0 0,4 2 123 0 0,-18-8-141 0 0,-1 0-1 0 0,1-1 0 0 0,-1 2 0 0 0,0-1 0 0 0,0 0 0 0 0,0 1 0 0 0,0 0 0 0 0,7 6 0 0 0,-7-5 31 0 0,0 1 0 0 0,0-1 1 0 0,-1 1-1 0 0,0 0 0 0 0,0 1 0 0 0,0-1 1 0 0,0 0-1 0 0,-1 1 0 0 0,0 0 1 0 0,3 10-1 0 0,-4-13-39 0 0,-1 1-1 0 0,0 0 1 0 0,0 0 0 0 0,0-1-1 0 0,0 1 1 0 0,0 0 0 0 0,-1-1 0 0 0,0 1-1 0 0,1 0 1 0 0,-2-1 0 0 0,1 1-1 0 0,0 0 1 0 0,-1-1 0 0 0,1 0 0 0 0,-1 1-1 0 0,0-1 1 0 0,0 0 0 0 0,-4 5-1 0 0,-1-1 11 0 0,1 0 0 0 0,-1-1 0 0 0,0 1 0 0 0,-1-1 1 0 0,0-1-1 0 0,0 0 0 0 0,0 0 0 0 0,0 0 0 0 0,-1-1 0 0 0,-11 4 0 0 0,9-5-52 0 0,-1 1 1 0 0,1-2-1 0 0,0 1 1 0 0,-1-2-1 0 0,0 0 1 0 0,1 0 0 0 0,-1-1-1 0 0,-12-1 1 0 0,17 0-107 0 0,1 0 0 0 0,-1-1 0 0 0,1 0 0 0 0,-1 0 0 0 0,1-1 1 0 0,0 1-1 0 0,0-1 0 0 0,0-1 0 0 0,-5-3 0 0 0,8 4-147 0 0,1 1-1 0 0,0-1 1 0 0,0 1 0 0 0,0-1-1 0 0,0 0 1 0 0,1 0 0 0 0,-1 0-1 0 0,1 0 1 0 0,0 0 0 0 0,0 0-1 0 0,0 0 1 0 0,0 0 0 0 0,0 0-1 0 0,1-1 1 0 0,-1 1-1 0 0,1 0 1 0 0,0 0 0 0 0,0-1-1 0 0,0 1 1 0 0,1 0 0 0 0,-1 0-1 0 0,1-1 1 0 0,0 1 0 0 0,1-5-1 0 0,5-11-1804 0 0,2-1-180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22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8288 0 0,'13'4'1043'0'0,"-10"-2"-171"0"0,0-1-1 0 0,0 0 1 0 0,0-1-1 0 0,0 1 0 0 0,5 0 1 0 0,-1-1 507 0 0,15 0 2640 0 0,22-3 1 0 0,-37 2-3642 0 0,-1 0 0 0 0,1 0 0 0 0,-1-1 1 0 0,0 0-1 0 0,1 0 0 0 0,-1-1 0 0 0,10-5 0 0 0,0 0 523 0 0,-14 7-835 0 0,-1 1 0 0 0,1-1-1 0 0,0 0 1 0 0,-1 0 0 0 0,1 0-1 0 0,-1 0 1 0 0,1 0 0 0 0,-1 0-1 0 0,1 0 1 0 0,-1-1-1 0 0,0 1 1 0 0,2-3 0 0 0,7-8 230 0 0,-8 10-198 0 0,1 0-1 0 0,-1-1 1 0 0,0 1-1 0 0,-1-1 1 0 0,1 0-1 0 0,0 1 1 0 0,1-4-1 0 0,-3 5-82 0 0,0 0 0 0 0,0 0 0 0 0,0 0 0 0 0,0 0 0 0 0,0 0 1 0 0,0 0-1 0 0,0 0 0 0 0,0 0 0 0 0,0 0 0 0 0,0 0 0 0 0,0 0 0 0 0,0 0 0 0 0,-1 0 0 0 0,1 0 0 0 0,0 1 0 0 0,-1-1 0 0 0,1 0 0 0 0,-1 0 0 0 0,1 0 0 0 0,-1 0 1 0 0,1 1-1 0 0,-1-1 0 0 0,0 0 0 0 0,1 1 0 0 0,-1-1 0 0 0,0 0 0 0 0,0 1 0 0 0,-1-2 0 0 0,-1 0-24 0 0,-1 1-1 0 0,1-1 0 0 0,0 1 1 0 0,-1-1-1 0 0,1 1 1 0 0,-1 0-1 0 0,0 0 1 0 0,-4 0-1 0 0,-9-3-40 0 0,8 3-32 0 0,-1-1-1 0 0,1 1 1 0 0,0 1-1 0 0,-1 0 1 0 0,1 0-1 0 0,0 0 1 0 0,-13 3-1 0 0,21-2 65 0 0,0 0 0 0 0,0-1 0 0 0,0 1 0 0 0,0 0-1 0 0,0 0 1 0 0,1 0 0 0 0,-1-1 0 0 0,0 1 0 0 0,0 0 0 0 0,1 0 0 0 0,-1 0-1 0 0,1 0 1 0 0,-1 0 0 0 0,1 0 0 0 0,-1 1 0 0 0,0 0 0 0 0,-1 3-46 0 0,0-1 49 0 0,0 0-1 0 0,0-1 1 0 0,1 1-1 0 0,-1 0 1 0 0,1 0-1 0 0,0 0 1 0 0,0-1-1 0 0,0 1 1 0 0,0 1-1 0 0,1-1 1 0 0,0 0-1 0 0,0 6 1 0 0,4 39-27 0 0,-4-35 30 0 0,1-1 0 0 0,0 1 0 0 0,1-1 0 0 0,0 0-1 0 0,1 1 1 0 0,1-1 0 0 0,0-1 0 0 0,7 16 0 0 0,-2-13-83 0 0,0-1 1 0 0,1-1-1 0 0,0 1 0 0 0,1-2 0 0 0,0 1 1 0 0,21 16-1 0 0,-24-22 14 0 0,1-1 0 0 0,-1 0 0 0 0,1-1 0 0 0,0 1 0 0 0,0-2 0 0 0,0 1 0 0 0,1-2 0 0 0,-1 1 0 0 0,1-1 0 0 0,0-1 0 0 0,20 4 1 0 0,-20-6-236 0 0,34 2-1299 0 0,-12-5-4941 0 0,1-3-1466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22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22487 0 0,'0'0'2260'0'0,"1"2"-2069"0"0,12 34 1408 0 0,-10-25-1220 0 0,0-1 1 0 0,1 1-1 0 0,0-1 1 0 0,1 0-1 0 0,11 17 1 0 0,3-7-100 0 0,9 13 94 0 0,-10-7-267 0 0,-3-4-89 0 0,16 28 0 0 0,-19-30 43 0 0,23 32-1 0 0,-8-15 34 0 0,-23-31-223 0 0,1 0 0 0 0,-1-1 0 0 0,1 0 0 0 0,0 0 0 0 0,8 5 0 0 0,-10-7-320 0 0,0-1-1 0 0,1 0 1 0 0,-1 0 0 0 0,0 0-1 0 0,1 0 1 0 0,-1-1-1 0 0,1 1 1 0 0,0-1 0 0 0,-1 0-1 0 0,1 0 1 0 0,7 0-1 0 0,0-1-1898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23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54 10136 0 0,'0'0'918'0'0,"-1"-2"-758"0"0,-2-2 35 0 0,-11-16-427 0 0,-1 11 3184 0 0,-1 0 658 0 0,14 8-3218 0 0,0 0 1 0 0,1 0 0 0 0,-1 0-1 0 0,0 0 1 0 0,0 0 0 0 0,0 0 0 0 0,0 1-1 0 0,0-1 1 0 0,0 1 0 0 0,0-1-1 0 0,0 1 1 0 0,0 0 0 0 0,0 0-1 0 0,0-1 1 0 0,0 2 0 0 0,0-1-1 0 0,0 0 1 0 0,0 0 0 0 0,-3 1 0 0 0,-6 2-47 0 0,0 1 0 0 0,0 0 0 0 0,0 1 0 0 0,0 0 0 0 0,1 0 1 0 0,-1 1-1 0 0,2 1 0 0 0,-1 0 0 0 0,1 0 0 0 0,-15 14 0 0 0,18-14-320 0 0,0 0 0 0 0,0 0-1 0 0,0 0 1 0 0,-7 14 0 0 0,11-17-23 0 0,0 0 1 0 0,1 1-1 0 0,-1-1 1 0 0,1 0 0 0 0,0 0-1 0 0,1 0 1 0 0,-1 1-1 0 0,1-1 1 0 0,0 0-1 0 0,0 1 1 0 0,0-1 0 0 0,1 6-1 0 0,-1-5-7 0 0,1 0-1 0 0,0 0 1 0 0,0 0 0 0 0,0 0 0 0 0,0-1-1 0 0,1 1 1 0 0,0 0 0 0 0,0-1-1 0 0,0 1 1 0 0,0-1 0 0 0,1 0-1 0 0,0 0 1 0 0,0 0 0 0 0,0 0-1 0 0,0 0 1 0 0,5 3 0 0 0,13 9-33 0 0,-14-10 31 0 0,1 0 0 0 0,-1-1 0 0 0,1 1 0 0 0,0-2 1 0 0,1 1-1 0 0,-1-1 0 0 0,1-1 0 0 0,11 4 0 0 0,-13-5-10 0 0,0 1-1 0 0,13 5 1 0 0,15 4 12 0 0,-13-6 4 0 0,-12-3 0 0 0,0-1 0 0 0,13 2 0 0 0,15 5 0 0 0,-35-9 0 0 0,0 1 0 0 0,0 1 0 0 0,0-1 0 0 0,0 0 0 0 0,0 1 0 0 0,0 0 0 0 0,0-1 0 0 0,0 1 0 0 0,4 4 0 0 0,-7-5 2 0 0,17 22 60 0 0,-17-20-85 0 0,1-1 0 0 0,-1 1 0 0 0,0 0-1 0 0,0-1 1 0 0,0 1 0 0 0,0-1 0 0 0,0 1 0 0 0,-1-1 0 0 0,1 1-1 0 0,-1 0 1 0 0,0-1 0 0 0,0 0 0 0 0,0 1 0 0 0,0-1-1 0 0,0 1 1 0 0,0-1 0 0 0,-1 0 0 0 0,-1 3 0 0 0,1-3 1 0 0,1-1 1 0 0,0 1-1 0 0,-1-1 0 0 0,1 1 1 0 0,-1-1-1 0 0,0 1 1 0 0,1-1-1 0 0,-1 0 0 0 0,0 0 1 0 0,0 0-1 0 0,0 0 1 0 0,1 0-1 0 0,-1-1 0 0 0,0 1 1 0 0,0 0-1 0 0,0-1 1 0 0,-1 1-1 0 0,1-1 0 0 0,0 0 1 0 0,0 0-1 0 0,0 0 1 0 0,0 0-1 0 0,-2 0 0 0 0,1-1 2 0 0,1 1-1 0 0,0-1 0 0 0,0 1 0 0 0,0-1 0 0 0,0 0 0 0 0,0 0 1 0 0,0 0-1 0 0,0 0 0 0 0,1 0 0 0 0,-1-1 0 0 0,0 1 0 0 0,0 0 1 0 0,-2-4-1 0 0,0 1-22 0 0,1-1 0 0 0,0 0 1 0 0,0 0-1 0 0,-3-6 0 0 0,0-4 46 0 0,0 0-1 0 0,1 0 0 0 0,1 0 1 0 0,1-1-1 0 0,0 1 0 0 0,1-1 1 0 0,0 0-1 0 0,1-22 0 0 0,2 23 89 0 0,0 0 0 0 0,1 0 0 0 0,1 0-1 0 0,0 1 1 0 0,1-1 0 0 0,1 1 0 0 0,0 0-1 0 0,1 0 1 0 0,0 1 0 0 0,1-1 0 0 0,1 1-1 0 0,0 1 1 0 0,0 0 0 0 0,2 0 0 0 0,-1 0-1 0 0,2 1 1 0 0,14-12 0 0 0,-23 21-64 0 0,0 0 0 0 0,0 0 1 0 0,0 0-1 0 0,0 1 1 0 0,1-1-1 0 0,-1 1 0 0 0,1 0 1 0 0,-1-1-1 0 0,1 1 0 0 0,0 0 1 0 0,-1 0-1 0 0,1 1 0 0 0,0-1 1 0 0,0 1-1 0 0,-1-1 0 0 0,1 1 1 0 0,0 0-1 0 0,0 0 0 0 0,0 0 1 0 0,-1 0-1 0 0,1 1 0 0 0,0-1 1 0 0,0 1-1 0 0,0 0 0 0 0,-1-1 1 0 0,1 1-1 0 0,0 0 1 0 0,-1 1-1 0 0,1-1 0 0 0,-1 0 1 0 0,0 1-1 0 0,1 0 0 0 0,-1-1 1 0 0,0 1-1 0 0,0 0 0 0 0,0 0 1 0 0,0 0-1 0 0,0 0 0 0 0,0 1 1 0 0,2 4-1 0 0,5 8 8 0 0,-1 1 0 0 0,-1 1 0 0 0,-1 0 0 0 0,0 0 0 0 0,5 26 0 0 0,10 29 27 0 0,-13-52-128 0 0,0 0 1 0 0,1 0-1 0 0,2-1 1 0 0,13 21-1 0 0,-8-13-75 0 0,-11-17 40 0 0,1-1 0 0 0,7 10 0 0 0,-11-17 89 0 0,-1 1-1 0 0,1-1 1 0 0,0 0 0 0 0,1 0 0 0 0,-1 0-1 0 0,0-1 1 0 0,1 1 0 0 0,-1 0-1 0 0,0-1 1 0 0,1 0 0 0 0,0 0-1 0 0,4 2 1 0 0,-5-3 8 0 0,1 1-1 0 0,-1-1 1 0 0,0 0-1 0 0,1 0 1 0 0,-1-1-1 0 0,1 1 1 0 0,-1 0-1 0 0,1-1 1 0 0,-1 1-1 0 0,0-1 1 0 0,5-2-1 0 0,21-12 135 0 0,-24 13-87 0 0,0-1-1 0 0,0 0 1 0 0,-1 0 0 0 0,1-1-1 0 0,-1 1 1 0 0,0-1 0 0 0,0 0-1 0 0,0 1 1 0 0,0-2 0 0 0,-1 1-1 0 0,0 0 1 0 0,1 0-1 0 0,-2-1 1 0 0,1 1 0 0 0,0-1-1 0 0,0-5 1 0 0,1-6 154 0 0,-1 0-1 0 0,0 0 1 0 0,-2-23-1 0 0,0 35-187 0 0,-1-3-4 0 0,0 0 0 0 0,0 0 0 0 0,-1-1 0 0 0,0 1 0 0 0,0 0 0 0 0,0 0 0 0 0,-1 1 0 0 0,-1-1 0 0 0,1 1-1 0 0,-1-1 1 0 0,0 1 0 0 0,0 0 0 0 0,-1 0 0 0 0,1 1 0 0 0,-1-1 0 0 0,-10-7 0 0 0,-25-30 37 0 0,32 33-26 0 0,-1 1 0 0 0,0-1 0 0 0,0 2 0 0 0,-19-15-1 0 0,25 21-48 0 0,-1 0-1 0 0,0 0 1 0 0,0 0-1 0 0,0 1 0 0 0,0-1 1 0 0,0 1-1 0 0,0 0 0 0 0,0 0 1 0 0,0 1-1 0 0,0-1 1 0 0,-1 1-1 0 0,1 0 0 0 0,0 0 1 0 0,0 0-1 0 0,-1 1 1 0 0,1-1-1 0 0,0 1 0 0 0,-8 2 1 0 0,8-2-135 0 0,1 0-1 0 0,-1 1 1 0 0,0-1 0 0 0,1 1 0 0 0,-1 0-1 0 0,1 0 1 0 0,-1 0 0 0 0,1 0 0 0 0,0 0 0 0 0,0 1-1 0 0,0-1 1 0 0,0 1 0 0 0,0 0 0 0 0,1 0-1 0 0,-1 0 1 0 0,1 0 0 0 0,0 1 0 0 0,0-1 0 0 0,0 0-1 0 0,0 1 1 0 0,0 0 0 0 0,1-1 0 0 0,-2 5 0 0 0,3-6-73 0 0,0-1 0 0 0,0 0 0 0 0,0 1 1 0 0,0-1-1 0 0,0 0 0 0 0,0 1 0 0 0,0-1 1 0 0,1 0-1 0 0,-1 1 0 0 0,0-1 0 0 0,1 0 1 0 0,-1 0-1 0 0,2 3 0 0 0,-2-3-407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23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13360 0 0,'0'0'14770'0'0,"1"3"-14445"0"0,8 30 153 0 0,-7-25-437 0 0,0 1 0 0 0,1 0-1 0 0,-1-1 1 0 0,6 11-1 0 0,3 2 92 0 0,10 14 171 0 0,-19-32-317 0 0,0-1 1 0 0,0 1-1 0 0,0-1 0 0 0,0 0 1 0 0,0 0-1 0 0,0 0 0 0 0,1 0 1 0 0,-1 0-1 0 0,1 0 0 0 0,2 1 0 0 0,-2-1-29 0 0,1-1 5 0 0,14-3-157 0 0,-15 1 194 0 0,0 0 0 0 0,-1 0 0 0 0,1 0 0 0 0,-1 0-1 0 0,1 0 1 0 0,-1-1 0 0 0,1 1 0 0 0,-1-1 0 0 0,0 1 0 0 0,0-1-1 0 0,0 0 1 0 0,0 0 0 0 0,0 0 0 0 0,3-4 0 0 0,0-1 33 0 0,-1 1 0 0 0,0-1 0 0 0,6-13 0 0 0,-7 11 17 0 0,0 1 1 0 0,0-1-1 0 0,-1 0 0 0 0,-1 0 0 0 0,1 0 1 0 0,-1 0-1 0 0,-1 0 0 0 0,0-10 1 0 0,0 15-34 0 0,0 1 0 0 0,0-1 0 0 0,-1 1 0 0 0,0-1 1 0 0,1 1-1 0 0,-1-1 0 0 0,0 1 0 0 0,0-1 0 0 0,-1 1 0 0 0,1 0 1 0 0,-1 0-1 0 0,0 0 0 0 0,0 0 0 0 0,0 0 0 0 0,0 0 1 0 0,0 0-1 0 0,0 1 0 0 0,-1-1 0 0 0,0 1 0 0 0,1-1 1 0 0,-1 1-1 0 0,0 0 0 0 0,-4-2 0 0 0,5 3-39 0 0,0 1 0 0 0,0-1 0 0 0,0 1 0 0 0,0 0 0 0 0,0-1 0 0 0,0 1 0 0 0,0 0 0 0 0,0 0 0 0 0,0 0 0 0 0,0 1 0 0 0,0-1 0 0 0,0 0 0 0 0,0 1-1 0 0,0-1 1 0 0,0 1 0 0 0,-3 1 0 0 0,0 0-405 0 0,0 1 0 0 0,1-1 0 0 0,-1 1 0 0 0,1 0 0 0 0,-6 5 0 0 0,-11 11-1156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29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56 15408 0 0,'-7'0'1393'0'0,"-3"-1"-1149"0"0,-7-2 6550 0 0,14 28-5083 0 0,6-12-1501 0 0,0 0 0 0 0,1 0 1 0 0,0 0-1 0 0,13 23 0 0 0,-2-2-109 0 0,66 150 42 0 0,-32-73-143 0 0,3 9-719 0 0,-50-114 541 0 0,0 0-1 0 0,0 0 1 0 0,1 0 0 0 0,0 0-1 0 0,1-1 1 0 0,-1 1 0 0 0,1-1-1 0 0,0 0 1 0 0,0 0 0 0 0,7 6 0 0 0,-10-11-508 0 0,-8-48-2642 0 0,-2 13 2409 0 0,-12-34-634 0 0,-67-152-718 0 0,86 214 2294 0 0,-36-93 501 0 0,34 85-163 0 0,0-1-1 0 0,1 0 1 0 0,1 0-1 0 0,-1-28 1 0 0,3 42-265 0 0,0-1-1 0 0,0 0 1 0 0,0 1-1 0 0,0-1 1 0 0,0 0-1 0 0,1 0 1 0 0,-1 1-1 0 0,1-1 1 0 0,0 1-1 0 0,0-1 1 0 0,0 1 0 0 0,0-1-1 0 0,0 1 1 0 0,0-1-1 0 0,1 1 1 0 0,-1 0-1 0 0,1 0 1 0 0,0 0-1 0 0,0 0 1 0 0,0 0-1 0 0,0 0 1 0 0,0 0-1 0 0,0 0 1 0 0,0 1 0 0 0,3-2-1 0 0,2-2 216 0 0,1 1 1 0 0,-1 1-1 0 0,1-1 0 0 0,0 2 0 0 0,0-1 0 0 0,0 1 1 0 0,16-3-1 0 0,1 2 818 0 0,33 2 0 0 0,-54 1-1080 0 0,4 0 193 0 0,1 1-1 0 0,-1 0 1 0 0,1 0 0 0 0,8 3-1 0 0,-16-3-198 0 0,-1-1-1 0 0,1 1 0 0 0,0 0 1 0 0,0 0-1 0 0,-1 0 1 0 0,1-1-1 0 0,0 1 0 0 0,-1 0 1 0 0,1 0-1 0 0,-1 0 0 0 0,1 0 1 0 0,-1 0-1 0 0,0 0 1 0 0,1 0-1 0 0,-1 0 0 0 0,0 0 1 0 0,0 0-1 0 0,0 2 0 0 0,2 18 184 0 0,-5-13-193 0 0,0 0 0 0 0,-1-1 0 0 0,1 1 0 0 0,-1 0 0 0 0,-1-1 0 0 0,1 0 0 0 0,-1 0 0 0 0,-1-1 0 0 0,1 1 0 0 0,-1-1 0 0 0,0 0 0 0 0,-1-1 0 0 0,-10 8 0 0 0,-59 30-113 0 0,9-15-407 0 0,59-27-746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29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61 5528 0 0,'0'2'13993'0'0,"0"-1"-13871"0"0,0 16 2000 0 0,-1 1-1 0 0,-3 22 0 0 0,2-31-2006 0 0,1 1 1 0 0,1 0-1 0 0,0-1 0 0 0,0 1 1 0 0,1 0-1 0 0,0-1 0 0 0,4 17 0 0 0,4 4 215 0 0,12 29-1 0 0,-19-54-326 0 0,5 9-10 0 0,0 0-1 0 0,0-1 1 0 0,1 0 0 0 0,1 0-1 0 0,0-1 1 0 0,1 0 0 0 0,0-1-1 0 0,1 0 1 0 0,17 13 0 0 0,-21-18-18 0 0,1-1 0 0 0,-1-1 0 0 0,1 1-1 0 0,0-2 1 0 0,0 1 0 0 0,0-1 0 0 0,0 0 0 0 0,1 0 0 0 0,-1-1 0 0 0,1 0 0 0 0,0-1 0 0 0,-1 0 0 0 0,1 0 0 0 0,0-1 0 0 0,11-1 0 0 0,-17 0 12 0 0,1 1 0 0 0,-1-1 0 0 0,1 0 1 0 0,-1 0-1 0 0,0-1 0 0 0,1 1 1 0 0,-1-1-1 0 0,0 1 0 0 0,0-1 1 0 0,0 0-1 0 0,0-1 0 0 0,-1 1 1 0 0,1 0-1 0 0,-1-1 0 0 0,1 1 1 0 0,-1-1-1 0 0,0 0 0 0 0,0 0 1 0 0,0 0-1 0 0,0 0 0 0 0,0 0 0 0 0,-1 0 1 0 0,3-6-1 0 0,-1-1 40 0 0,0 0 0 0 0,0 0-1 0 0,-1-1 1 0 0,0 1 0 0 0,-1-1-1 0 0,1-16 1 0 0,-3-4 217 0 0,-1 1 0 0 0,-1-1 0 0 0,-14-53 0 0 0,14 71-135 0 0,-2 1 0 0 0,0-1 0 0 0,0 1 1 0 0,-1 0-1 0 0,0 1 0 0 0,-12-17 0 0 0,13 21-73 0 0,0 1 1 0 0,-1-1-1 0 0,1 1 1 0 0,-1 0-1 0 0,-1 1 1 0 0,1-1-1 0 0,-1 1 1 0 0,0 0-1 0 0,0 1 1 0 0,0 0-1 0 0,-9-4 0 0 0,8 5-44 0 0,1 1 0 0 0,0-1 0 0 0,-1 2-1 0 0,0-1 1 0 0,1 1 0 0 0,-1 0 0 0 0,0 0-1 0 0,1 1 1 0 0,-1 0 0 0 0,0 1 0 0 0,0 0-1 0 0,1 0 1 0 0,-1 0 0 0 0,-12 5-1 0 0,11-2-280 0 0,0 0-1 0 0,0 0 1 0 0,1 1-1 0 0,0 1 0 0 0,0-1 1 0 0,0 1-1 0 0,1 0 1 0 0,0 1-1 0 0,0 0 0 0 0,0 0 1 0 0,1 0-1 0 0,0 1 1 0 0,-6 11-1 0 0,10-15-62 0 0,0 1 0 0 0,0-1-1 0 0,0 1 1 0 0,1-1 0 0 0,0 1 0 0 0,0 0 0 0 0,0-1-1 0 0,0 1 1 0 0,1 0 0 0 0,0 0 0 0 0,0 8 0 0 0,0-7-97 0 0,0 18-1331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29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14800 0 0,'0'0'6002'0'0,"0"2"-4497"0"0,0 1-1178 0 0,1 0-1 0 0,-1 0 0 0 0,1 0 0 0 0,0 1 0 0 0,0-1 1 0 0,0 0-1 0 0,1-1 0 0 0,-1 1 0 0 0,1 0 1 0 0,-1 0-1 0 0,1 0 0 0 0,0-1 0 0 0,0 1 0 0 0,0-1 1 0 0,4 3-1 0 0,6 7 354 0 0,25 17 0 0 0,-15-12-368 0 0,30 26-92 0 0,-38-31-224 0 0,0 0 1 0 0,-1 1-1 0 0,13 17 1 0 0,3 2-250 0 0,3-1-653 0 0,-19-19-1413 0 0,1 1-4309 0 0,-5-3-1695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50.4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24 3224 0 0,'-16'0'6992'0'0,"14"-2"-6612"0"0,1 2-549 0 0,0-1 413 0 0,-1 0 1 0 0,1 1-1 0 0,0-1 0 0 0,-1 0 0 0 0,1 0 1 0 0,0 0-1 0 0,0 0 0 0 0,0 0 1 0 0,0 0-1 0 0,-1 0 0 0 0,2 0 0 0 0,-1-1 1 0 0,0 1-1 0 0,0 0 0 0 0,-1-2 1 0 0,5 2-45 0 0,8-1 0 0 0,-9 1 200 0 0,0 2-186 0 0,0 0-75 0 0,-1 0-1 0 0,1 0 1 0 0,-1 0 0 0 0,1 0-1 0 0,-1 1 1 0 0,0-1-1 0 0,0 0 1 0 0,0 1-1 0 0,0-1 1 0 0,0 1 0 0 0,0 0-1 0 0,0-1 1 0 0,0 1-1 0 0,0 0 1 0 0,-1-1 0 0 0,1 1-1 0 0,0 3 1 0 0,-1 10 321 0 0,1-10-382 0 0,-1 0 0 0 0,0 0 0 0 0,0 1 0 0 0,-1-1 0 0 0,0 5 0 0 0,0-7-65 0 0,1-1 1 0 0,0 0 0 0 0,0 0-1 0 0,-1 1 1 0 0,2-1 0 0 0,-1 0-1 0 0,0 0 1 0 0,0 1 0 0 0,1-1-1 0 0,-1 0 1 0 0,1 0 0 0 0,-1 0-1 0 0,1 1 1 0 0,0-1 0 0 0,0 0-1 0 0,0 0 1 0 0,0 0 0 0 0,1 0-1 0 0,-1-1 1 0 0,0 1 0 0 0,1 0-1 0 0,-1 0 1 0 0,3 1 0 0 0,-2-1-6 0 0,-1-1-3 0 0,0 0-1 0 0,0 0 1 0 0,-1 0 0 0 0,1 0-1 0 0,0 0 1 0 0,-1 0-1 0 0,1 0 1 0 0,0 0 0 0 0,-1 0-1 0 0,1 0 1 0 0,-1 0 0 0 0,0 0-1 0 0,1 0 1 0 0,-1 0 0 0 0,0 0-1 0 0,0 0 1 0 0,0 0 0 0 0,0 1-1 0 0,0 0 1 0 0,1 1 2 0 0,-1 0 0 0 0,0-1 0 0 0,1 1 0 0 0,-1-1 0 0 0,1 1 0 0 0,0-1 0 0 0,0 1-1 0 0,0-1 1 0 0,3 5 0 0 0,6 19-7 0 0,-7-10 41 0 0,1 29-1 0 0,0-5 18 0 0,-3-15-4 0 0,0-16-25 0 0,-1-1 0 0 0,1 0-1 0 0,0 0 1 0 0,2 8-1 0 0,2 3 17 0 0,-1-1 0 0 0,-1 0 0 0 0,-1 1 0 0 0,-1 29-1 0 0,1-1 18 0 0,12 76-1 0 0,-4-82-12 0 0,-7-30-48 0 0,0 0 1 0 0,2 17-1 0 0,-4-10 1 0 0,-1-10 11 0 0,1 0 0 0 0,0 0 0 0 0,2 11 0 0 0,6 19-8 0 0,7 67 0 0 0,-4 17 59 0 0,0-35-64 0 0,-11-57 14 0 0,7 152-461 0 0,-2-92 603 0 0,-1-44 163 0 0,-3 3-116 0 0,-4 81 0 0 0,1-120-192 0 0,1 0-1 0 0,1 0 0 0 0,1 11 1 0 0,1 15 11 0 0,-4-20-22 0 0,1 2 0 0 0,0 0 0 0 0,2 0 0 0 0,2 19 0 0 0,-1-23 0 0 0,-1-1 0 0 0,0 22 0 0 0,2 15 0 0 0,6 74 0 0 0,-8-98 0 0 0,2 12 0 0 0,1 14 0 0 0,-1 17 0 0 0,-2-44 0 0 0,-1 51 0 0 0,-1-60 0 0 0,0 0 0 0 0,1-1 0 0 0,6 30 0 0 0,1 1 0 0 0,11 77 0 0 0,-9-58 0 0 0,-5-31 0 0 0,3 57 0 0 0,-4 45 0 0 0,2-52 0 0 0,0 2 0 0 0,3 32 0 0 0,-3-48 0 0 0,0-7 0 0 0,-5-44 0 0 0,1 0 0 0 0,8 33 0 0 0,-6-33 0 0 0,0 1 0 0 0,1 36 0 0 0,1 61 64 0 0,-2-23-64 0 0,1-28 0 0 0,1 11 0 0 0,-6-72 0 0 0,0 15 0 0 0,1 0 0 0 0,3 24 0 0 0,-2-33 0 0 0,-1 0 0 0 0,-1 19 0 0 0,0-20 0 0 0,0 0 0 0 0,0 0 0 0 0,3 13 0 0 0,1-2 0 0 0,-1 0 0 0 0,1 41 0 0 0,6 17 54 0 0,-4-21-44 0 0,-6-43 8 0 0,1 0 0 0 0,3 16 0 0 0,-3-18-15 0 0,1 0-1 0 0,-2 1 1 0 0,0 13 0 0 0,-1-12-3 0 0,3 27-1 0 0,2-3 33 0 0,-2 44 0 0 0,8-6-32 0 0,-4-35 0 0 0,0 2 0 0 0,-2 25 0 0 0,-4-63 0 0 0,1-1 0 0 0,0 1 0 0 0,0-1 0 0 0,2 6 0 0 0,-2-5 0 0 0,1-1 0 0 0,-1 1 0 0 0,0-1 0 0 0,0 7 0 0 0,4 31 0 0 0,-4-35 0 0 0,5 15 0 0 0,-5-21 0 0 0,0 1 0 0 0,0 0 0 0 0,0 0 0 0 0,0 0 0 0 0,-1-1 0 0 0,0 1 0 0 0,1 0 0 0 0,-1 0 0 0 0,0 0 0 0 0,-1 0 0 0 0,1 4 0 0 0,-2 0 12 0 0,1 1-1 0 0,1 0 0 0 0,-1-1 1 0 0,1 1-1 0 0,2 8 0 0 0,-1 7-4 0 0,-1-14 14 0 0,-1 5 29 0 0,2 1 0 0 0,4 28 0 0 0,-3-8 114 0 0,-2-28-131 0 0,0 1 1 0 0,1-1 0 0 0,1 10-1 0 0,4 26-33 0 0,-2-5 0 0 0,2 10 0 0 0,-5-18 0 0 0,-1-26 0 0 0,0 1 0 0 0,0-1 0 0 0,0 1 0 0 0,0-1 0 0 0,1 0 0 0 0,0 1 0 0 0,0-1 0 0 0,0 0 0 0 0,0 0 0 0 0,4 8 0 0 0,-4-10 0 0 0,0 0 0 0 0,0-1 0 0 0,-1 1 0 0 0,1 0 0 0 0,0 0 0 0 0,-1 0 0 0 0,1-1 0 0 0,-1 1 0 0 0,1 4 0 0 0,2 9 0 0 0,18 46 0 0 0,-19-58 0 0 0,-1-1 0 0 0,0 1 0 0 0,1-1 0 0 0,-1 1 0 0 0,-1-1 0 0 0,1 1 0 0 0,0 0 0 0 0,-1-1 0 0 0,1 4 0 0 0,1 4 0 0 0,1 0 0 0 0,-1-1 0 0 0,2 19 0 0 0,-4-19 0 0 0,1 0 0 0 0,1-1 0 0 0,0 1 0 0 0,4 12 0 0 0,-1-8 0 0 0,5 26 0 0 0,1 0 0 0 0,11 26 0 0 0,0-6-97 0 0,5 12-22 0 0,-23-63 115 0 0,0-1-6 0 0,0 0 0 0 0,-1 0 0 0 0,0 1 0 0 0,-1 0 0 0 0,1-1 0 0 0,1 14 0 0 0,-4-19-66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30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 18799 0 0,'0'0'862'0'0,"-1"2"-18"0"0,1-1-824 0 0,-1 0 1 0 0,1 0 0 0 0,0 0 0 0 0,0 0-1 0 0,-1 1 1 0 0,1-1 0 0 0,0 0-1 0 0,0 0 1 0 0,0 1 0 0 0,1-1 0 0 0,-1 0-1 0 0,0 0 1 0 0,0 0 0 0 0,1 1-1 0 0,-1-1 1 0 0,1 2 0 0 0,12 25 96 0 0,-5-13 335 0 0,7 22 642 0 0,56 148 1400 0 0,-66-164-2458 0 0,4 24 1 0 0,-5-26 42 0 0,9 33 0 0 0,-8-38-30 0 0,22 55 176 0 0,-26-67-479 0 0,-1-5 123 0 0,-1 0 0 0 0,0 1 1 0 0,0-1-1 0 0,1 0 0 0 0,-2 0 1 0 0,-1-4-1 0 0,-1-3-42 0 0,-23-66 27 0 0,-3-3 160 0 0,25 62-8 0 0,-6-22 586 0 0,-11-71 0 0 0,22 100-455 0 0,0 1-1 0 0,1-1 1 0 0,0 1-1 0 0,0-1 0 0 0,1 1 1 0 0,0 0-1 0 0,1 0 1 0 0,0 0-1 0 0,0 0 1 0 0,1 0-1 0 0,0 1 1 0 0,1-1-1 0 0,0 1 0 0 0,7-9 1 0 0,-10 16-97 0 0,-1 0 0 0 0,1-1-1 0 0,0 1 1 0 0,0 0 0 0 0,-1 0 0 0 0,1 1 0 0 0,0-1 0 0 0,0 0-1 0 0,0 1 1 0 0,0-1 0 0 0,0 1 0 0 0,0-1 0 0 0,0 1 0 0 0,3 0 0 0 0,-2 0 31 0 0,3-1 5 0 0,0 0-1 0 0,0 1 0 0 0,1 0 1 0 0,-1 0-1 0 0,0 1 1 0 0,0 0-1 0 0,0 0 0 0 0,0 0 1 0 0,0 1-1 0 0,0 0 1 0 0,7 3-1 0 0,-9-3-64 0 0,0 0 0 0 0,0 0 0 0 0,-1 1 0 0 0,1-1 0 0 0,-1 1 0 0 0,0 0 0 0 0,0 0 0 0 0,0 0 0 0 0,0 0 0 0 0,0 1 0 0 0,-1-1 0 0 0,1 1 0 0 0,-1 0 0 0 0,0 0 0 0 0,0-1 0 0 0,1 7 0 0 0,-2-6-4 0 0,0 0 1 0 0,0 1-1 0 0,0-1 0 0 0,-1 1 1 0 0,0-1-1 0 0,0 1 0 0 0,-1 6 1 0 0,0 4-24 0 0,1-9-45 0 0,0 0 1 0 0,-1 0 0 0 0,0 0-1 0 0,0 0 1 0 0,-1 0 0 0 0,0 0-1 0 0,0 0 1 0 0,0 0-1 0 0,0-1 1 0 0,-1 1 0 0 0,0-1-1 0 0,0 0 1 0 0,-1 0 0 0 0,0 0-1 0 0,0 0 1 0 0,0 0 0 0 0,-6 4-1 0 0,-2 3-79 0 0,9-9 119 0 0,-1 0 0 0 0,1 0 0 0 0,-1 0-1 0 0,0 0 1 0 0,0-1 0 0 0,-4 3 0 0 0,-1 0-119 0 0,8-3 112 0 0,-1-1-1 0 0,1 0 1 0 0,-1-1 0 0 0,1 1-1 0 0,-1 0 1 0 0,0 0-1 0 0,0-1 1 0 0,1 1 0 0 0,-1-1-1 0 0,0 1 1 0 0,0-1 0 0 0,1 0-1 0 0,-1 1 1 0 0,0-1 0 0 0,0 0-1 0 0,0 0 1 0 0,-1-1 0 0 0,1 1 1302 0 0,4 1-1098 0 0,48 12 107 0 0,0 2 1 0 0,-1 2-1 0 0,-1 3 0 0 0,50 27 0 0 0,-71-31-284 0 0,41 30-1 0 0,-58-38-630 0 0,28 20 80 0 0,-10-12-8510 0 0,-17-11 576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30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213 143 14744 0 0,'0'0'1136'0'0,"-1"-2"-747"0"0,-19-23 833 0 0,15 17 735 0 0,0 1-1 0 0,-12-12 1 0 0,-4-1 1335 0 0,15 13-2873 0 0,-1 0 0 0 0,0 0 0 0 0,-1 1 0 0 0,1 0 1 0 0,-1 0-1 0 0,-13-6 0 0 0,16 10-371 0 0,0 0-1 0 0,0 0 1 0 0,0 1-1 0 0,0 0 1 0 0,0 0 0 0 0,-1 0-1 0 0,1 1 1 0 0,0 0-1 0 0,-7 0 1 0 0,11 0-43 0 0,0 0 0 0 0,0 0-1 0 0,1 0 1 0 0,-1 0 0 0 0,0 0 0 0 0,0 0-1 0 0,0 0 1 0 0,0 1 0 0 0,0-1 0 0 0,1 0 0 0 0,-1 1-1 0 0,0-1 1 0 0,0 0 0 0 0,-1 1 0 0 0,0 5-74 0 0,2-5 55 0 0,-1 2-41 0 0,0 0-1 0 0,0 1 0 0 0,0-1 1 0 0,0 1-1 0 0,1-1 0 0 0,0 1 1 0 0,-1 0-1 0 0,1-1 0 0 0,0 1 1 0 0,1-1-1 0 0,-1 1 0 0 0,1 0 1 0 0,-1-1-1 0 0,1 1 0 0 0,0-1 1 0 0,3 6-1 0 0,2 6-238 0 0,0 0-1 0 0,12 17 1 0 0,-6-12-8 0 0,1 0 1 0 0,1-2-1 0 0,26 28 0 0 0,55 40-3 0 0,-76-68 305 0 0,-11-11 0 0 0,-1-1 0 0 0,13 10 0 0 0,-13-12 68 0 0,-1 1 0 0 0,1 0 0 0 0,-1 1 0 0 0,0-1 0 0 0,-1 1 0 0 0,0 0 0 0 0,0 1 0 0 0,0-1 0 0 0,-1 1 0 0 0,1 0 0 0 0,-2 0 0 0 0,1 0 0 0 0,-1 0 0 0 0,0 1 0 0 0,3 13 0 0 0,-6-20-43 0 0,1 1-1 0 0,-1 0 0 0 0,0 0 1 0 0,0-1-1 0 0,0 1 1 0 0,0 0-1 0 0,0 0 1 0 0,-1 0-1 0 0,1-1 1 0 0,0 1-1 0 0,-1 0 0 0 0,1 0 1 0 0,-1-1-1 0 0,0 1 1 0 0,0 0-1 0 0,1-1 1 0 0,-1 1-1 0 0,0-1 0 0 0,0 1 1 0 0,-2 1-1 0 0,-2 1 54 0 0,1 0-1 0 0,-1 0 0 0 0,1-1 0 0 0,-10 6 1 0 0,8-5-45 0 0,-1-1 5 0 0,-1 1-1 0 0,0-1 0 0 0,1-1 1 0 0,-1 0-1 0 0,0 0 0 0 0,-14 2 0 0 0,1 0-78 0 0,13-3-6 0 0,0 0-1 0 0,0 0 0 0 0,0-1 1 0 0,0 0-1 0 0,0 0 1 0 0,-14-3-1 0 0,-11-1-399 0 0,25 4 190 0 0,0-1-1 0 0,1-1 0 0 0,-1 1 0 0 0,-9-4 0 0 0,-14-10-7012 0 0,11 5-1175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43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24 21191 0 0,'0'0'480'0'0,"-5"0"646"0"0,-2-2-1003 0 0,1 0 0 0 0,0 0 0 0 0,-1 0 1 0 0,1-1-1 0 0,0 0 0 0 0,-8-6 3595 0 0,8 23-3381 0 0,5-9-337 0 0,0 0 0 0 0,1 0 0 0 0,-1 0 0 0 0,1 0 0 0 0,0 0 0 0 0,0 0 0 0 0,1 0 0 0 0,0 0 0 0 0,-1 0 0 0 0,2 0 0 0 0,-1 0 0 0 0,0 0 0 0 0,5 8 0 0 0,-3-5 0 0 0,4 12 0 0 0,2 0 0 0 0,0-1 0 0 0,1 0 0 0 0,1-1 0 0 0,21 28 0 0 0,-14-16 0 0 0,-15-24 0 0 0,0-1 0 0 0,1 1 0 0 0,-1-1 0 0 0,8 9 0 0 0,-5-9-759 0 0,-5-5 462 0 0,0 1 0 0 0,1 0 0 0 0,-1 0 0 0 0,0-1 0 0 0,0 1 0 0 0,0 0 0 0 0,0 0 0 0 0,0 0 0 0 0,-1 0 0 0 0,1 1-1 0 0,0-1 1 0 0,0 0 0 0 0,-1 0 0 0 0,1 0 0 0 0,-1 1 0 0 0,1 1 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43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13824 0 0,'0'0'1496'0'0,"0"10"-560"0"0,4 4-425 0 0,2-4 1 0 0,4 0-416 0 0,2-3-96 0 0,4 3 0 0 0,-7 0 0 0 0,13 0-384 0 0,0 0-104 0 0,9 0-23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43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22 13760 0 0,'0'0'1246'0'0,"-3"0"-1022"0"0,-6-1 568 0 0,0 1 1 0 0,1-2-1 0 0,-1 1 0 0 0,-12-5 0 0 0,12 4-49 0 0,0 0 1 0 0,0 1-1 0 0,-11 0 0 0 0,-7-2 508 0 0,21 2-696 0 0,0 0 1 0 0,-1 1-1 0 0,1 0 0 0 0,-11 1 0 0 0,10 11-375 0 0,6-11-207 0 0,0 1 0 0 0,0 0 0 0 0,1 0-1 0 0,-1-1 1 0 0,1 1 0 0 0,-1 0 0 0 0,1 0 0 0 0,0 0 0 0 0,0 0-1 0 0,-1 0 1 0 0,1 0 0 0 0,1 0 0 0 0,-1-1 0 0 0,0 1-1 0 0,0 0 1 0 0,1 0 0 0 0,-1 0 0 0 0,1 0 0 0 0,0 0 0 0 0,-1-1-1 0 0,1 1 1 0 0,2 3 0 0 0,2 3-4 0 0,1 0 0 0 0,0 0 0 0 0,9 9 0 0 0,-5-5 56 0 0,22 24 5 0 0,3-2-1 0 0,46 38 0 0 0,-70-62 19 0 0,0 2 0 0 0,-1-1 0 0 0,14 20 0 0 0,-17-21 11 0 0,-6-9-64 0 0,0 0 0 0 0,0 0 1 0 0,0 1-1 0 0,0-1 0 0 0,0 0 1 0 0,-1 0-1 0 0,1 1 0 0 0,-1-1 0 0 0,1 1 1 0 0,-1-1-1 0 0,1 0 0 0 0,-1 1 0 0 0,0-1 1 0 0,0 1-1 0 0,0-1 0 0 0,1 1 1 0 0,-1-1-1 0 0,-1 1 0 0 0,1-1 0 0 0,0 1 1 0 0,0-1-1 0 0,-1 1 0 0 0,1-1 1 0 0,0 1-1 0 0,-1-1 0 0 0,0 0 0 0 0,1 1 1 0 0,-1-1-1 0 0,0 0 0 0 0,1 0 0 0 0,-1 1 1 0 0,0-1-1 0 0,0 0 0 0 0,0 0 1 0 0,-2 2-1 0 0,-2 1 91 0 0,-1 0-1 0 0,1-1 1 0 0,-1 1-1 0 0,1-1 1 0 0,-1 0 0 0 0,-12 4-1 0 0,-3 0 7 0 0,-35 9 0 0 0,27-10-75 0 0,20-4-21 0 0,1 0 0 0 0,-1-1-1 0 0,-17 2 1 0 0,20-3 5 0 0,-14 0-251 0 0,-38-5 1 0 0,53 4 118 0 0,-1 0 1 0 0,1 0-1 0 0,0 0 1 0 0,0-1-1 0 0,0 0 1 0 0,1 0-1 0 0,-1 0 1 0 0,0 0-1 0 0,1-1 1 0 0,-1 0-1 0 0,1 0 1 0 0,-7-7 0 0 0,8 8-204 0 0,1-1 0 0 0,0 0 0 0 0,1 0 0 0 0,-1 0-1 0 0,0 0 1 0 0,1 0 0 0 0,0-1 0 0 0,0 1 0 0 0,0 0 0 0 0,0-1 0 0 0,-1-3 0 0 0,0-36-1952 0 0,2 42 2245 0 0,4-47-2308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44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68 14280 0 0,'-2'0'654'0'0,"-6"-1"-483"0"0,-1 0-1 0 0,1 0 1 0 0,-1-1 0 0 0,-7-3-1 0 0,5 2 441 0 0,0 1 1 0 0,-11-2-1 0 0,-75-10 6670 0 0,79 12-7006 0 0,9 0 51 0 0,-1 1 0 0 0,-13 1 1 0 0,20 0-234 0 0,-1 0 1 0 0,1 1-1 0 0,0-1 1 0 0,0 1-1 0 0,0 0 1 0 0,0 0-1 0 0,-1 0 1 0 0,1 1-1 0 0,1-1 1 0 0,-1 1-1 0 0,-3 1 1 0 0,3 0-77 0 0,0-1 1 0 0,0 1-1 0 0,0 0 0 0 0,0 0 1 0 0,0 0-1 0 0,1 0 0 0 0,-1 1 1 0 0,1-1-1 0 0,0 1 0 0 0,0-1 1 0 0,0 1-1 0 0,0 0 0 0 0,1-1 1 0 0,-2 9-1 0 0,0-1-79 0 0,1-1 1 0 0,1 1-1 0 0,0-1 1 0 0,0 1-1 0 0,1-1 1 0 0,1 1-1 0 0,1 10 1 0 0,0-13-136 0 0,0 0 1 0 0,0 0 0 0 0,1-1-1 0 0,0 1 1 0 0,1-1-1 0 0,0 0 1 0 0,0 0-1 0 0,0 0 1 0 0,10 11-1 0 0,-4-4 287 0 0,-4-6-37 0 0,0 0-1 0 0,1 0 0 0 0,0 0 1 0 0,0-1-1 0 0,1 0 0 0 0,-1-1 1 0 0,2 1-1 0 0,-1-2 0 0 0,1 1 1 0 0,-1-1-1 0 0,13 5 0 0 0,-19-10-72 0 0,-1 1 0 0 0,1-1 0 0 0,0 0 0 0 0,-1 1 0 0 0,1-1 0 0 0,0 0-1 0 0,0 0 1 0 0,0 0 0 0 0,-1 0 0 0 0,1-1 0 0 0,0 1 0 0 0,0 0 0 0 0,-1-1 0 0 0,1 1 0 0 0,2-2-1 0 0,1 0-15 0 0,-5 2 29 0 0,1-1 0 0 0,-1 1 0 0 0,1 0 0 0 0,-1-1 0 0 0,1 1 0 0 0,-1-1 0 0 0,1 0 0 0 0,-1 1 0 0 0,0-1 0 0 0,1 1 0 0 0,-1-1 0 0 0,0 1 0 0 0,1-1 0 0 0,-1 0 1 0 0,0 1-1 0 0,0-1 0 0 0,0 0 0 0 0,0 1 0 0 0,1-1 0 0 0,-1-1 0 0 0,0 1-10 0 0,3-10 24 0 0,0-1 0 0 0,-1 1 1 0 0,0 0-1 0 0,-1-1 0 0 0,0-17 1 0 0,-8-60 276 0 0,3 54-68 0 0,-2-29 848 0 0,6 64-1047 0 0,0-1 0 0 0,0 1 0 0 0,0-1 0 0 0,0 1 0 0 0,0-1 0 0 0,0 1 0 0 0,0-1 0 0 0,1 1 0 0 0,-1-1 0 0 0,0 1 0 0 0,0-1 0 0 0,1 1 0 0 0,-1 0 0 0 0,0-1 0 0 0,0 1 0 0 0,1-1 0 0 0,-1 1 0 0 0,1 0 0 0 0,-1-1 0 0 0,0 1 0 0 0,1 0 0 0 0,-1-1 0 0 0,1 1 0 0 0,-1 0 0 0 0,1 0 0 0 0,-1 0 0 0 0,1-1 0 0 0,-1 1 0 0 0,1 0 0 0 0,-1 0 0 0 0,1 0 0 0 0,-1 0 0 0 0,1 0 0 0 0,-1 0 0 0 0,1 0 0 0 0,-1 0 0 0 0,1 0 0 0 0,-1 0 0 0 0,1 0 0 0 0,0 0 0 0 0,20 5 170 0 0,-20-5-191 0 0,7 3 29 0 0,0 0 1 0 0,0 1-1 0 0,-1 0 0 0 0,1 0 1 0 0,-1 1-1 0 0,12 9 0 0 0,37 39-1 0 0,-24-19-101 0 0,33 24-989 0 0,-17-23-2877 0 0,-21-19-4474 0 0</inkml:trace>
  <inkml:trace contextRef="#ctx0" brushRef="#br0" timeOffset="1">965 28 19783 0 0,'-1'0'903'0'0,"-10"-5"32"0"0,8 3-891 0 0,-1 1 0 0 0,1 0-1 0 0,-1-1 1 0 0,1 1 0 0 0,-1 0 0 0 0,-4 0-1 0 0,-23-5 62 0 0,27 4 207 0 0,0 1 0 0 0,-1 0 0 0 0,1 0 0 0 0,0 0-1 0 0,-1 0 1 0 0,1 1 0 0 0,-1 0 0 0 0,1 0 0 0 0,-1 0-1 0 0,1 0 1 0 0,-1 1 0 0 0,-6 1 0 0 0,10-1 301 0 0,-1 2-179 0 0,-1 0-305 0 0,0 0-60 0 0,1 0 0 0 0,0 0 1 0 0,0 0-1 0 0,0 0 0 0 0,0 1 0 0 0,0-1 1 0 0,1 0-1 0 0,-1 1 0 0 0,1-1 0 0 0,0 1 0 0 0,0-1 1 0 0,0 1-1 0 0,0 5 0 0 0,1 13-19 0 0,0 0-1 0 0,2 0 1 0 0,0 0 0 0 0,9 35-1 0 0,-9-51-53 0 0,-1 0-1 0 0,1 0 0 0 0,0-1 1 0 0,1 1-1 0 0,-1-1 0 0 0,1 1 1 0 0,0-1-1 0 0,0 0 1 0 0,1 0-1 0 0,-1-1 0 0 0,1 1 1 0 0,9 7-1 0 0,-2-1-93 0 0,0-1 1 0 0,1-1-1 0 0,1 0 0 0 0,0 0 1 0 0,0-2-1 0 0,16 8 0 0 0,-20-11-269 0 0,0-1 0 0 0,0-1 0 0 0,0 1 0 0 0,0-2-1 0 0,18 2 1 0 0,-21-2-1024 0 0,1-2-1 0 0,-1 1 1 0 0,0-1-1 0 0,0 0 1 0 0,12-3-1 0 0,4-5-6031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44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44 14688 0 0,'-15'14'670'0'0,"12"-11"-12"0"0,0 18-394 0 0,2-17 45 0 0,0 1 0 0 0,0-1 1 0 0,1 1-1 0 0,0-1 1 0 0,0 1-1 0 0,0-1 1 0 0,1 1-1 0 0,0-1 0 0 0,0 1 1 0 0,0-1-1 0 0,2 7 1 0 0,4 1 475 0 0,0 0 0 0 0,1 0 1 0 0,18 19-1 0 0,-14-18-398 0 0,22 22 15 0 0,-21-24-354 0 0,2 2 58 0 0,21 13-1 0 0,-31-22-85 0 0,1-1 0 0 0,-1 0-1 0 0,1-1 1 0 0,0 1 0 0 0,-1-1-1 0 0,1 0 1 0 0,0-1 0 0 0,8 2-1 0 0,1-1-7 0 0,2-1 50 0 0,-13-5-67 0 0,-2 2 8 0 0,-1 0-2 0 0,1 0-1 0 0,0 1 0 0 0,-1-1 0 0 0,0 0 1 0 0,1 0-1 0 0,-1 0 0 0 0,0-1 0 0 0,0 1 1 0 0,0 0-1 0 0,-1 0 0 0 0,1 0 1 0 0,0-1-1 0 0,-1 1 0 0 0,1 0 0 0 0,-1-5 1 0 0,0-2-15 0 0,0-1 0 0 0,-3-15 1 0 0,2 12-41 0 0,-12-53-16 0 0,12 61 64 0 0,0 0-1 0 0,0 1 1 0 0,-1-1-1 0 0,1 0 1 0 0,-5-7-1 0 0,-3-13-18 0 0,5 11 31 0 0,0 0 0 0 0,-7-14 0 0 0,4 12 68 0 0,-7-15 157 0 0,13 29 354 0 0,1 5-534 0 0,1 0-1 0 0,0-1 1 0 0,0 1-1 0 0,0 0 0 0 0,0-1 1 0 0,0 0-1 0 0,0 1 1 0 0,3 3-1 0 0,0 0 36 0 0,59 132 498 0 0,17 32-217 0 0,65 95 280 0 0,-33-106-383 0 0,-97-139-222 0 0,-6-9-313 0 0,0-1-1 0 0,12 11 0 0 0,9 3-4215 0 0,-18-19-3754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45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199 488 10592 0 0,'-74'-34'1616'0'0,"73"34"-1629"0"0,-40-13 7703 0 0,15 10-1919 0 0,9 5-4980 0 0,14-1-568 0 0,0 0 1 0 0,0 0-1 0 0,0 0 0 0 0,0 0 0 0 0,0 0 1 0 0,0 1-1 0 0,1-1 0 0 0,-5 4 0 0 0,6-4-174 0 0,0 0-1 0 0,0 0 1 0 0,0 0-1 0 0,1 0 1 0 0,-1 0-1 0 0,0 0 1 0 0,1 1-1 0 0,-1-1 0 0 0,1 0 1 0 0,-1 0-1 0 0,1 1 1 0 0,-1-1-1 0 0,1 0 1 0 0,0 0-1 0 0,0 1 1 0 0,-1-1-1 0 0,1 0 1 0 0,0 1-1 0 0,0-1 1 0 0,0 0-1 0 0,1 1 1 0 0,-1 1-1 0 0,3 11-33 0 0,1 0 1 0 0,0 0-1 0 0,1 0 0 0 0,0-1 1 0 0,1 1-1 0 0,1-2 0 0 0,0 1 1 0 0,16 21-1 0 0,-16-25-104 0 0,0 0 1 0 0,0-1-1 0 0,1 0 0 0 0,1 0 1 0 0,-1 0-1 0 0,1-1 0 0 0,1-1 0 0 0,-1 0 1 0 0,1 0-1 0 0,0 0 0 0 0,20 6 0 0 0,-25-10-78 0 0,0-1 0 0 0,0 0-1 0 0,0-1 1 0 0,0 1 0 0 0,1-1-1 0 0,-1 0 1 0 0,0 0 0 0 0,0-1-1 0 0,0 0 1 0 0,0 1 0 0 0,9-4-1 0 0,8-5-2812 0 0,-2-4-3350 0 0,-4-2-1156 0 0</inkml:trace>
  <inkml:trace contextRef="#ctx0" brushRef="#br0" timeOffset="1">167 1 17479 0 0,'-22'0'1580'0'0,"22"0"-1500"0"0,0 1-1 0 0,-1-1 1 0 0,1 1-1 0 0,-1-1 1 0 0,1 1-1 0 0,0 0 0 0 0,0-1 1 0 0,-1 1-1 0 0,1 0 1 0 0,0-1-1 0 0,0 1 1 0 0,0 0-1 0 0,-1-1 0 0 0,1 1 1 0 0,0 0-1 0 0,0-1 1 0 0,0 1-1 0 0,0 0 1 0 0,0-1-1 0 0,1 2 0 0 0,-1 12 1337 0 0,1-8-975 0 0,1 0 0 0 0,-1 0 0 0 0,1 0-1 0 0,0 0 1 0 0,0 0 0 0 0,1-1 0 0 0,0 1 0 0 0,0-1-1 0 0,4 6 1 0 0,6 6-27 0 0,18 19 0 0 0,-8-10 63 0 0,95 140 658 0 0,-90-124-1071 0 0,-15-25-30 0 0,16 19 0 0 0,-15-20-74 0 0,13 19 0 0 0,-15-17-3 0 0,-7-9-16 0 0,0-1-1 0 0,1 0 0 0 0,10 10 1 0 0,25 20-1079 0 0,-11-12-1802 0 0,-12-8-3282 0 0,-5-4-1744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45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76 314 2760 0 0,'-1'0'125'0'0,"0"1"70"0"0,0-1-1 0 0,0 1 0 0 0,0-1 1 0 0,1 1-1 0 0,-1 0 1 0 0,0-1-1 0 0,1 1 0 0 0,-1 0 1 0 0,0 0-1 0 0,1-1 0 0 0,-1 1 1 0 0,1 0-1 0 0,-1 0 1 0 0,1 0-1 0 0,-1 0 0 0 0,1 0 1 0 0,0 0-1 0 0,0-1 1 0 0,-1 1-1 0 0,1 0 0 0 0,0 0 1 0 0,0 0-1 0 0,0 0 0 0 0,0 0 1 0 0,0 0-1 0 0,0 0 1 0 0,0 0-1 0 0,0 0 0 0 0,1 1 1 0 0,0 0 367 0 0,-1 0 1 0 0,1 0-1 0 0,0 0 0 0 0,0 0 1 0 0,0 0-1 0 0,0 0 1 0 0,1-1-1 0 0,-1 1 0 0 0,2 2 1 0 0,3 3 1041 0 0,0 0 0 0 0,-1 0-1 0 0,6 10 1 0 0,-7-10-1204 0 0,0-1-1 0 0,1 1 0 0 0,0-1 0 0 0,0 1 0 0 0,8 6 0 0 0,-2-4-158 0 0,-7-7-221 0 0,0 1 1 0 0,-1 0 0 0 0,1 1 0 0 0,4 5-1 0 0,-5-6-172 0 0,0 1-1 0 0,1-1 1 0 0,-1 0-1 0 0,1 0 1 0 0,-1 0-1 0 0,1 0 1 0 0,0 0-1 0 0,0-1 1 0 0,0 0 0 0 0,1 0-1 0 0,-1 0 1 0 0,0 0-1 0 0,1-1 1 0 0,-1 0-1 0 0,10 2 1 0 0,-12-3-73 0 0,1 1-1289 0 0</inkml:trace>
  <inkml:trace contextRef="#ctx0" brushRef="#br0" timeOffset="1">1 24 11520 0 0,'0'0'2448'0'0,"4"-9"-1016"0"0,8 5 39 0 0,-8-2 225 0 0,13 2-1696 0 0,3 4-96 0 0,-2 0 8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45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0 12440 0 0,'8'9'1130'0'0,"-20"-8"-908"0"0,11-1-246 0 0,-32 1 2017 0 0,13 0 4076 0 0,-38 8 0 0 0,29-2-5482 0 0,5-3 165 0 0,20-4-695 0 0,1 0 0 0 0,0 1 0 0 0,-1-1 0 0 0,1 1 0 0 0,0 0 0 0 0,-1-1 0 0 0,1 2 0 0 0,0-1 0 0 0,0 0 0 0 0,0 0 0 0 0,0 1 1 0 0,0 0-1 0 0,0 0 0 0 0,-4 3 0 0 0,3 0 55 0 0,1-2-53 0 0,1 0 0 0 0,0 0 1 0 0,0 0-1 0 0,0 0 1 0 0,-2 5-1 0 0,3-7-49 0 0,1 0 0 0 0,0 0 1 0 0,0 1-1 0 0,-1-1 0 0 0,1 0 0 0 0,0 0 0 0 0,0 1 0 0 0,0-1 1 0 0,0 0-1 0 0,0 0 0 0 0,1 1 0 0 0,-1-1 0 0 0,0 0 1 0 0,1 0-1 0 0,-1 1 0 0 0,1-1 0 0 0,-1 0 0 0 0,1 0 1 0 0,0 1-1 0 0,9 18 8 0 0,-6-13-18 0 0,-1 0 0 0 0,1 0 0 0 0,1 0-1 0 0,-1 0 1 0 0,9 8 0 0 0,5 2 0 0 0,-5-5 0 0 0,19 22 0 0 0,-25-26-39 0 0,0-1 0 0 0,0 0 0 0 0,0 0 1 0 0,1-1-1 0 0,0 0 0 0 0,15 9 0 0 0,7 4-180 0 0,-26-15-231 0 0,1 0 0 0 0,0-1 0 0 0,0 0 0 0 0,0 0 0 0 0,1 0 0 0 0,-1-1 1 0 0,1 0-1 0 0,-1 0 0 0 0,1 0 0 0 0,10 2 0 0 0,9-4-8837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51.9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1112 7112 0 0,'-6'-6'8480'0'0,"21"5"-8056"0"0,0-1 0 0 0,0-1-1 0 0,0 0 1 0 0,14-6 0 0 0,35-5 91 0 0,-49 11-436 0 0,-1 1 1 0 0,0-2-1 0 0,0 0 1 0 0,15-6-1 0 0,48-20 310 0 0,-58 23-327 0 0,1 0-1 0 0,-1-2 1 0 0,0 0-1 0 0,26-16 0 0 0,-26 13 65 0 0,1 0 0 0 0,29-11 0 0 0,0 0 112 0 0,3-10-211 0 0,-37 23-28 0 0,0 1 0 0 0,21-10 0 0 0,26-8 107 0 0,66-30 84 0 0,-99 43-190 0 0,45-25 0 0 0,-31 17 0 0 0,-24 13 0 0 0,18-12 0 0 0,-5 2 0 0 0,44-20 0 0 0,19-11 0 0 0,-80 42 0 0 0,1 0 0 0 0,0 1 0 0 0,24-7 0 0 0,-10 4 0 0 0,3 0 0 0 0,-21 7 0 0 0,0-1 0 0 0,18-8 0 0 0,-7 2 22 0 0,1 1 0 0 0,33-8 0 0 0,-3 1-24 0 0,62-18 2 0 0,-52 15 2 0 0,22-9 60 0 0,-48 16-62 0 0,20-9 0 0 0,96-46 74 0 0,-135 58-31 0 0,-1 0 1 0 0,2 2 0 0 0,35-10-1 0 0,-41 14-31 0 0,-1-1 0 0 0,26-11 0 0 0,-26 9-2 0 0,0 1-1 0 0,1 0 1 0 0,14-2 0 0 0,-7 2 30 0 0,31-11 0 0 0,12-4 109 0 0,-22 10-132 0 0,33-7 46 0 0,-59 15-63 0 0,-15 2 0 0 0,1 0 0 0 0,0 0 0 0 0,-1-1 0 0 0,1 1 0 0 0,0-1 0 0 0,-1 1 0 0 0,1-1 0 0 0,-1 0 0 0 0,2 0 0 0 0,13-6 0 0 0,-9 3 1 0 0,-3 2 0 0 0,0 0 1 0 0,1 0-1 0 0,-1 1 1 0 0,0 0-1 0 0,1 0 1 0 0,4-1-1 0 0,-5 2 13 0 0,14-5 25 0 0,-14 4-39 0 0,25-7 0 0 0,-15 3 0 0 0,-5 0-29 0 0,-8 4-115 0 0,3 1-245 0 0,-4 1 348 0 0,1-1 1 0 0,-1 0 0 0 0,1 0-1 0 0,-1 0 1 0 0,1 0 0 0 0,-1 0 0 0 0,1 0-1 0 0,-1 0 1 0 0,1 0 0 0 0,-1 0 0 0 0,1 0-1 0 0,-1 0 1 0 0,0-1 0 0 0,1 1-1 0 0,-1 0 1 0 0,1 0 0 0 0,-1 0 0 0 0,1-1-1 0 0,3-4-697 0 0,-3 4-28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46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362 107 19783 0 0,'-7'-1'215'0'0,"0"0"-1"0"0,-1-1 1 0 0,1 0-1 0 0,0 0 0 0 0,0-1 1 0 0,0 1-1 0 0,0-1 1 0 0,1-1-1 0 0,-11-6 0 0 0,0-1 922 0 0,0 0 0 0 0,-35-14 0 0 0,-7 2 951 0 0,54 22-1974 0 0,0-1 0 0 0,-1 1 1 0 0,1 0-1 0 0,-1 0 0 0 0,1 1 0 0 0,-1 0 0 0 0,1 0 1 0 0,-1 0-1 0 0,1 0 0 0 0,-1 1 0 0 0,1 0 1 0 0,-6 2-1 0 0,10-3-107 0 0,0 0 1 0 0,1 1 0 0 0,-1-1 0 0 0,0 1-1 0 0,0-1 1 0 0,1 1 0 0 0,-1-1-1 0 0,0 1 1 0 0,1 0 0 0 0,-1-1-1 0 0,0 1 1 0 0,1 0 0 0 0,-1 1-1 0 0,-4 3 6 0 0,-3 2 7 0 0,6-6-16 0 0,0 0 0 0 0,0 1 0 0 0,0-1-1 0 0,1 0 1 0 0,-1 1 0 0 0,1-1 0 0 0,-1 1-1 0 0,1 0 1 0 0,0-1 0 0 0,-1 1 0 0 0,1 0-1 0 0,0 0 1 0 0,0 0 0 0 0,0 0 0 0 0,0 0 0 0 0,1 0-1 0 0,-1 0 1 0 0,1 0 0 0 0,-1 0 0 0 0,1 0-1 0 0,-1 4 1 0 0,1-1-8 0 0,-1 1 0 0 0,0-1 1 0 0,0 1-1 0 0,-1 4 0 0 0,0-4-17 0 0,0 0 0 0 0,1 0 0 0 0,0 1 1 0 0,0 6-1 0 0,1-5-79 0 0,0 0 0 0 0,1-1 1 0 0,0 1-1 0 0,0 0 0 0 0,0-1 0 0 0,1 1 1 0 0,0-1-1 0 0,5 13 0 0 0,3 7-79 0 0,-9-22 166 0 0,0-1 0 0 0,0 1 0 0 0,1 0 0 0 0,0 0 0 0 0,0-1 0 0 0,1 1 0 0 0,-1-1 0 0 0,1 0 0 0 0,5 7 0 0 0,54 41-217 0 0,-56-48 164 0 0,-1-1-1 0 0,0 0 0 0 0,1-1 0 0 0,0 1 0 0 0,0-1 1 0 0,-1 0-1 0 0,1 0 0 0 0,0-1 0 0 0,1 0 0 0 0,-1 0 0 0 0,0 0 1 0 0,0-1-1 0 0,0 0 0 0 0,12-1 0 0 0,-16 1 46 0 0,-1-1 0 0 0,0 1-1 0 0,1-1 1 0 0,-1 0 0 0 0,1 1 0 0 0,-1-1 0 0 0,0 0-1 0 0,0 0 1 0 0,2-1 0 0 0,6-4-90 0 0,-1 2 69 0 0,-7 3 37 0 0,1 1 0 0 0,-1-1 0 0 0,1 0 1 0 0,0 1-1 0 0,-1-1 0 0 0,1 0 0 0 0,-1 0 1 0 0,0 0-1 0 0,1-1 0 0 0,-1 1 0 0 0,0 0 1 0 0,0 0-1 0 0,0-1 0 0 0,0 1 0 0 0,0-1 1 0 0,0 1-1 0 0,0-1 0 0 0,0 1 0 0 0,0-1 1 0 0,-1 1-1 0 0,2-4 0 0 0,5-25-10 0 0,-5 22 16 0 0,0-1 0 0 0,0 1 0 0 0,-1 0 0 0 0,0-1 0 0 0,0 1 0 0 0,-1-12 0 0 0,-1-5 38 0 0,-1-14 118 0 0,1 36-98 0 0,1 0 1 0 0,-1 0-1 0 0,1 0 0 0 0,-1 0 1 0 0,0 0-1 0 0,0 0 0 0 0,0 0 1 0 0,-1 1-1 0 0,-2-6 1399 0 0,5 8-1435 0 0,0 1-1 0 0,0-1 1 0 0,0 0-1 0 0,0 0 1 0 0,0 1-1 0 0,0-1 1 0 0,0 1-1 0 0,0-1 1 0 0,0 1-1 0 0,-1-1 1 0 0,1 1-1 0 0,0 0 1 0 0,0-1-1 0 0,0 1 1 0 0,-1 0-1 0 0,1 0 1 0 0,0-1-1 0 0,-1 1 1 0 0,1 0-1 0 0,-1 0 1 0 0,1 0-1 0 0,-1 0 1 0 0,1 0-1 0 0,0 1 1 0 0,9 31 118 0 0,-7-21-69 0 0,8 21-38 0 0,-7-23-26 0 0,0 1 0 0 0,-1-1 0 0 0,0 0 0 0 0,-1 1 1 0 0,0 0-1 0 0,1 14 0 0 0,-3-19-7 0 0,0 0 0 0 0,1 0 0 0 0,0 1 0 0 0,0-1 0 0 0,1 0 0 0 0,-1 0 0 0 0,1 0 0 0 0,1-1 0 0 0,-1 1 0 0 0,1 0 0 0 0,0-1 0 0 0,7 10 0 0 0,-4-5 0 0 0,-2-3 0 0 0,0 1 0 0 0,-1 0 0 0 0,0 0 0 0 0,3 15 0 0 0,-4-14 0 0 0,0 0 0 0 0,1 0 0 0 0,1 0 0 0 0,4 10 0 0 0,7 5-3 0 0,-7-11-32 0 0,0 0-1 0 0,7 16 1 0 0,-14-26 18 0 0,7 21-240 0 0,2 0 0 0 0,1-1 0 0 0,1 0-1 0 0,17 26 1 0 0,-11-28-506 0 0,-13-17 374 0 0,-1 1 0 0 0,0 0 0 0 0,0 0 0 0 0,4 8 0 0 0,-7-11 232 0 0,0-1 0 0 0,-1 1-1 0 0,1 0 1 0 0,-1-1 0 0 0,0 1-1 0 0,1 0 1 0 0,-1-1 0 0 0,0 1-1 0 0,0 2 1 0 0,0-4 154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46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22087 0 0,'0'0'1675'0'0,"0"2"-1136"0"0,7 46-243 0 0,-7-38-82 0 0,0-8-153 0 0,-1 0 1 0 0,1 0 0 0 0,0 0-1 0 0,0 0 1 0 0,0 0-1 0 0,1 0 1 0 0,-1 0-1 0 0,0 0 1 0 0,1-1 0 0 0,-1 1-1 0 0,1 0 1 0 0,1 3-1 0 0,3 3 229 0 0,0 1 0 0 0,1-1 0 0 0,13 15 0 0 0,-11-15-140 0 0,-1 0 1 0 0,0 1-1 0 0,9 16 1 0 0,-6-8-20 0 0,0-2 0 0 0,1 1 0 0 0,17 17 0 0 0,10 14-21 0 0,-34-43-100 0 0,1 1 0 0 0,-1-1-1 0 0,1 1 1 0 0,5 2 0 0 0,-6-4-6 0 0,-1 0 1 0 0,1 0-1 0 0,-1 0 1 0 0,1 1-1 0 0,-1-1 1 0 0,5 8-1 0 0,-8-12-4 0 0,-1 0 0 0 0,0-1 0 0 0,0 0 0 0 0,0 1 0 0 0,1-1 0 0 0,-1 0 0 0 0,1 1 0 0 0,-1-1 0 0 0,1 0 0 0 0,0 0 0 0 0,-1 1 0 0 0,1-1 0 0 0,0 0 0 0 0,0 0 0 0 0,0 0 0 0 0,1 1 0 0 0,-1-1 0 0 0,0 0 0 0 0,1-1 0 0 0,0-1 0 0 0,0 0 0 0 0,0-1 0 0 0,-1 1 0 0 0,0 0 0 0 0,0 0 0 0 0,0 0 0 0 0,0 0 0 0 0,-1 0 0 0 0,1 0 0 0 0,-3-5 0 0 0,2 3 0 0 0,0 0 0 0 0,0 0 0 0 0,1 0 0 0 0,-1 0 0 0 0,2-7 0 0 0,7-26 0 0 0,-5 31 0 0 0,-1-1 0 0 0,0 1 0 0 0,-1-1 0 0 0,1-12 0 0 0,-2 6 0 0 0,-1 11 0 0 0,1 0 0 0 0,0 0 0 0 0,0 0 0 0 0,0 0 0 0 0,0 0 0 0 0,1 0 0 0 0,0 0 0 0 0,-1 0 0 0 0,3-4 0 0 0,5-6 0 0 0,-7 12 0 0 0,1 0 0 0 0,-1 1 0 0 0,0-1 0 0 0,0 0 0 0 0,0 0 0 0 0,0 0 0 0 0,0 0 0 0 0,-1 0 0 0 0,1 0 0 0 0,-1-1 0 0 0,1 1 0 0 0,-1 0 0 0 0,1-2 0 0 0,-8-7-2 0 0,6 10 2 0 0,0 0 1 0 0,0 0 0 0 0,1 0 0 0 0,-1 0 0 0 0,0 1 0 0 0,1-1-1 0 0,-1 0 1 0 0,1 0 0 0 0,-1 0 0 0 0,1-1 0 0 0,-1 1 0 0 0,1 0-1 0 0,0 0 1 0 0,0 0 0 0 0,-1-1 0 0 0,4-6 52 0 0,-3 8-52 0 0,0 0 0 0 0,0 0 0 0 0,0 0 0 0 0,0 0-1 0 0,0 0 1 0 0,0 0 0 0 0,0-1 0 0 0,1 1 0 0 0,-1 0 0 0 0,0 0-1 0 0,0 0 1 0 0,0 0 0 0 0,0 0 0 0 0,0 0 0 0 0,0 0 0 0 0,0 0 0 0 0,0 0-1 0 0,0 0 1 0 0,0 0 0 0 0,0 0 0 0 0,0 0 0 0 0,1 0 0 0 0,-1 0-1 0 0,0 0 1 0 0,0 0 0 0 0,0 0 0 0 0,0 0 0 0 0,0 0 0 0 0,0 0 0 0 0,0 0-1 0 0,0 0 1 0 0,0 0 0 0 0,0 0 0 0 0,0 0 0 0 0,1 0 0 0 0,-1 0-1 0 0,0 0 1 0 0,0 0 0 0 0,0 0 0 0 0,0 0 0 0 0,0 0 0 0 0,0 0 0 0 0,0 0-1 0 0,0 0 1 0 0,0 0 0 0 0,0 0 0 0 0,0 0 0 0 0,0 1 0 0 0,0-1-1 0 0,0 0 1 0 0,1 0 0 0 0,-1 0 0 0 0,0 0 0 0 0,0 0 0 0 0,0 0 0 0 0,0 0-1 0 0,0 0 1 0 0,0 0 0 0 0,0 0 0 0 0,0 0 0 0 0,0 0 0 0 0,0 1-1 0 0,5 3-8 0 0,1 2 0 0 0,-1-1-1 0 0,0 0 1 0 0,0 1 0 0 0,-1 0-1 0 0,0 0 1 0 0,0 0 0 0 0,0 1-1 0 0,-1-1 1 0 0,4 9-1 0 0,-4-8-33 0 0,0 1-1 0 0,1-2 0 0 0,0 1 0 0 0,0 0 1 0 0,1-1-1 0 0,0 1 0 0 0,9 8 1 0 0,17 22-50 0 0,-23-26 20 0 0,0 0 0 0 0,0-1 0 0 0,1 0 0 0 0,1 0 0 0 0,13 10 0 0 0,-10-10-1746 0 0,1-1 0 0 0,16 9 0 0 0,-9-9-6295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46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85 20303 0 0,'0'0'463'0'0,"-1"-1"61"0"0,-3-7-185 0 0,-2 1 1 0 0,1 0-1 0 0,-1 0 0 0 0,0 1 0 0 0,0 0 1 0 0,-1 0-1 0 0,0 0 0 0 0,-8-4 1 0 0,12 7-166 0 0,-1 1 1 0 0,0 0-1 0 0,1-1 1 0 0,-1 2-1 0 0,0-1 1 0 0,0 0-1 0 0,-1 1 1 0 0,1 0-1 0 0,0 0 1 0 0,0 0-1 0 0,-1 0 1 0 0,1 1-1 0 0,0 0 1 0 0,-1 0-1 0 0,1 0 1 0 0,0 0-1 0 0,-1 1 1 0 0,-5 1-1 0 0,8-2-88 0 0,1 1 0 0 0,-1-1-1 0 0,1 1 1 0 0,-1-1 0 0 0,1 1 0 0 0,0 0-1 0 0,-1 0 1 0 0,1 0 0 0 0,0-1 0 0 0,-1 1-1 0 0,1 1 1 0 0,0-1 0 0 0,0 0 0 0 0,0 0-1 0 0,0 0 1 0 0,0 0 0 0 0,0 1 0 0 0,-1 2-1 0 0,1-1-150 0 0,0 0-1 0 0,1 0 0 0 0,-1 1 0 0 0,1-1 0 0 0,0 0 0 0 0,0 0 0 0 0,0 5 0 0 0,0 5-417 0 0,1-7 431 0 0,-1 1 0 0 0,1 0 0 0 0,1-1 1 0 0,-1 1-1 0 0,1-1 0 0 0,4 11 0 0 0,21 38-163 0 0,-14-30 186 0 0,-8-16-87 0 0,1 0-1 0 0,0 0 1 0 0,1 0 0 0 0,0-1 0 0 0,0 0-1 0 0,0 0 1 0 0,12 9 0 0 0,6-4-836 0 0,-24-12 947 0 0,-1-1 0 0 0,1 0 0 0 0,0 1 0 0 0,0-1 0 0 0,0 0 0 0 0,-1 1 0 0 0,1-1 0 0 0,0 0 0 0 0,0 0 0 0 0,0 0 1 0 0,0 0-1 0 0,-1 0 0 0 0,1 0 0 0 0,0 0 0 0 0,0 0 0 0 0,0 0 0 0 0,0 0 0 0 0,-1-1 0 0 0,1 1 0 0 0,0 0 1 0 0,0-1-1 0 0,-1 1 0 0 0,1 0 0 0 0,0-1 0 0 0,0 1 0 0 0,-1-1 0 0 0,1 1 0 0 0,0-1 0 0 0,-1 1 0 0 0,1-1 0 0 0,-1 0 1 0 0,1 1-1 0 0,-1-1 0 0 0,1 0 0 0 0,-1 1 0 0 0,1-2 0 0 0,1-2 10 0 0,0 0 0 0 0,0 0 0 0 0,-1 0 0 0 0,1 0 0 0 0,0-5 0 0 0,-1 4-19 0 0,1-7 14 0 0,0 0 0 0 0,0 0 0 0 0,-2-1 0 0 0,1 1 0 0 0,-3-17 0 0 0,1-3 0 0 0,-7-35 876 0 0,8 67-872 0 0,0 0 0 0 0,0 0 0 0 0,0 0 0 0 0,0 0 0 0 0,0 0 0 0 0,0 0 0 0 0,0-1 0 0 0,0 1 0 0 0,0 0 0 0 0,0 0-1 0 0,0 0 1 0 0,0 0 0 0 0,0 0 0 0 0,0 0 0 0 0,0 0 0 0 0,0 0 0 0 0,0 0 0 0 0,0-1 0 0 0,0 1 0 0 0,1 0 0 0 0,-1 0 0 0 0,0 0 0 0 0,0 0 0 0 0,0 0-1 0 0,0 0 1 0 0,0 0 0 0 0,0 0 0 0 0,0 0 0 0 0,0 0 0 0 0,0 0 0 0 0,0 0 0 0 0,0-1 0 0 0,0 1 0 0 0,0 0 0 0 0,1 0 0 0 0,-1 0 0 0 0,0 0 0 0 0,0 0 0 0 0,0 0-1 0 0,0 0 1 0 0,0 0 0 0 0,0 0 0 0 0,0 0 0 0 0,0 0 0 0 0,1 0 0 0 0,-1 0 0 0 0,0 0 0 0 0,0 0 0 0 0,0 0 0 0 0,0 0 0 0 0,0 0 0 0 0,0 0 0 0 0,0 0-1 0 0,0 0 1 0 0,0 0 0 0 0,1 0 0 0 0,-1 0 0 0 0,0 1 0 0 0,8 6 275 0 0,15 18 213 0 0,-13-12-379 0 0,12 11-796 0 0,-11-12-1121 0 0,-1 0 0 0 0,2-1 0 0 0,0 0 0 0 0,24 17-1 0 0,-20-18-5922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47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267 620 9216 0 0,'0'0'706'0'0,"-3"0"-463"0"0,-23-2 2586 0 0,20 1-943 0 0,-1 0 0 0 0,0 0-1 0 0,1 1 1 0 0,-1 0 0 0 0,-10 2 0 0 0,15-2-1818 0 0,1 0 1 0 0,0 1 0 0 0,-1-1 0 0 0,1 1 0 0 0,0-1 0 0 0,0 1 0 0 0,0 0 0 0 0,0-1 0 0 0,-1 1 0 0 0,1 0-1 0 0,0 0 1 0 0,0 0 0 0 0,0 0 0 0 0,1 0 0 0 0,-1 0 0 0 0,0 0 0 0 0,0 0 0 0 0,0 0 0 0 0,1 0 0 0 0,-1 0-1 0 0,1 1 1 0 0,-1-1 0 0 0,1 0 0 0 0,-1 0 0 0 0,1 3 0 0 0,-2 3 316 0 0,1-1-1 0 0,1 1 1 0 0,-1 13 0 0 0,1-15-353 0 0,0-1-32 0 0,1 0 0 0 0,-1-1-1 0 0,1 1 1 0 0,0 0 0 0 0,0 0-1 0 0,0-1 1 0 0,3 7 0 0 0,3 11 16 0 0,-3-12 19 0 0,-1 0 1 0 0,1 1 0 0 0,1-1 0 0 0,10 16 0 0 0,7 16-173 0 0,-15-32 84 0 0,2-4 42 0 0,-7-5 11 0 0,0 1 0 0 0,0-1 0 0 0,0 0 0 0 0,0 0 0 0 0,0 0 0 0 0,0 0 0 0 0,0 0 0 0 0,0 0 0 0 0,0-1 0 0 0,0 1 0 0 0,0-1 0 0 0,0 1 0 0 0,0-1 0 0 0,0 0 0 0 0,0 0 0 0 0,0 0 0 0 0,0 0 0 0 0,-1 0 0 0 0,1 0 0 0 0,0 0 0 0 0,-1-1 0 0 0,1 1 0 0 0,-1 0 0 0 0,1-1 0 0 0,1-2 0 0 0,-1 1 0 0 0,1-1 0 0 0,-1 0 0 0 0,0 1 0 0 0,0-1 0 0 0,0 0 0 0 0,0 0 0 0 0,0-1 0 0 0,-1 1 0 0 0,0 0 0 0 0,1-9 0 0 0,2-21 0 0 0,-3-1 0 0 0,0 1 0 0 0,-3-1 0 0 0,0 1 0 0 0,-11-48 0 0 0,2 38 0 0 0,-17-65 0 0 0,22 93 0 0 0,0-1 0 0 0,-1 1 0 0 0,-1 0 0 0 0,-12-18 0 0 0,-24-35 146 0 0,-22-33 395 0 0,52 84-415 0 0,0 0 1 0 0,-1 1-1 0 0,-23-20 0 0 0,30 28 188 0 0,7 8-277 0 0,0 0 1 0 0,1 0-1 0 0,-1 0 1 0 0,0 0 0 0 0,1 0-1 0 0,-1 0 1 0 0,0 1 0 0 0,0-1-1 0 0,0 0 1 0 0,0 1-1 0 0,0-1 1 0 0,0 0 0 0 0,0 1-1 0 0,0-1 1 0 0,0 1 0 0 0,0-1-1 0 0,-2 0 1 0 0,2 1 459 0 0,2 16-124 0 0,0-4-290 0 0,6 11 1 0 0,2-1-1 0 0,22 41 1 0 0,-16-33-63 0 0,-1-5-1 0 0,18 25 1 0 0,2 3 2 0 0,-9-10-23 0 0,46 74 0 0 0,49 45-1168 0 0,-85-121 36 0 0,70 64 0 0 0,-72-76-1172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2:57:47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9672 0 0,'0'9'18071'0'0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53.8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268 1 3224 0 0,'0'0'16485'0'0,"2"3"-15875"0"0,0 0-499 0 0,0 1 211 0 0,1 0-1 0 0,-1 0 1 0 0,1 1 0 0 0,-1 0 0 0 0,0-1 0 0 0,-1 1 0 0 0,2 6 0 0 0,9 23 490 0 0,-9-27-664 0 0,0 1 1 0 0,3 13-1 0 0,0 23-30 0 0,-2 0-1 0 0,-1 1 1 0 0,-6 54 0 0 0,-3-49-158 0 0,-2 0 1 0 0,-2-1 0 0 0,-22 62-1 0 0,20-75-101 0 0,-1-1 1 0 0,-1 0-1 0 0,-2-1 0 0 0,-34 52 0 0 0,40-70 62 0 0,-1-1-1 0 0,-1 0 1 0 0,0-1-1 0 0,-25 22 1 0 0,4-11-149 0 0,30-23 168 0 0,0 0 1 0 0,0-1-1 0 0,-1 1 1 0 0,1-1-1 0 0,0 0 1 0 0,0 0-1 0 0,-1 0 1 0 0,1-1-1 0 0,0 1 1 0 0,-5 0-1 0 0,6-1-316 0 0,1-2-441 0 0,1 1 714 0 0,-1 0 0 0 0,1 1 1 0 0,-1-1-1 0 0,1 0 0 0 0,-1 0 0 0 0,1 0 0 0 0,0 0 1 0 0,-1-1-1 0 0,1 1 0 0 0,0 0 0 0 0,0 0 1 0 0,0 0-1 0 0,-1 0 0 0 0,1 0 0 0 0,1 0 0 0 0,-1 0 1 0 0,0 0-1 0 0,0 0 0 0 0,0 0 0 0 0,0 0 0 0 0,1 0 1 0 0,-1 0-1 0 0,0 0 0 0 0,1 0 0 0 0,-1 0 0 0 0,1 0 1 0 0,0 0-1 0 0,-1 0 0 0 0,1 0 0 0 0,0-1 0 0 0,10-16-6540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54.4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 6448 0 0,'0'0'585'0'0,"1"2"-485"0"0,3 8 2124 0 0,0 0-1 0 0,-1 0 1 0 0,0 0 0 0 0,2 15-1 0 0,-3-7-1957 0 0,-1-7-4 0 0,0 0 0 0 0,2-1 0 0 0,-1 1 0 0 0,1 0 0 0 0,1-1 0 0 0,0 0 0 0 0,0 1 0 0 0,12 18 0 0 0,-13-24-233 0 0,1 0-1 0 0,0 0 0 0 0,0 0 0 0 0,0 0 0 0 0,1-1 0 0 0,-1 1 0 0 0,1-1 1 0 0,0 0-1 0 0,1-1 0 0 0,9 6 0 0 0,-6-3-11 0 0,-7-5-14 0 0,0-1 0 0 0,0 1 0 0 0,0-1 0 0 0,1 1-1 0 0,-1-1 1 0 0,0 0 0 0 0,0 0 0 0 0,0 0 0 0 0,0 0 0 0 0,0 0 0 0 0,1 0 0 0 0,-1-1 0 0 0,0 1 0 0 0,0-1-1 0 0,0 0 1 0 0,0 1 0 0 0,0-1 0 0 0,0 0 0 0 0,2-1 0 0 0,3-2-4 0 0,0 0 0 0 0,0 0-1 0 0,12-9 1 0 0,-10 4-17 0 0,0 1 0 0 0,0-1 1 0 0,-1-1-1 0 0,-1 1 0 0 0,1-1 0 0 0,-1-1 0 0 0,-1 1 0 0 0,0-1 0 0 0,-1-1 0 0 0,8-19 0 0 0,-4 8 141 0 0,-7 19-108 0 0,0 0 1 0 0,0 0-1 0 0,-1 0 0 0 0,1 0 1 0 0,-1 0-1 0 0,0 0 1 0 0,-1-1-1 0 0,2-8 0 0 0,2-26 20 0 0,-4 37-114 0 0,1 1-31 0 0,-1 1 120 0 0,0 0 0 0 0,0-1 1 0 0,0 1-1 0 0,0 0 0 0 0,0 0 0 0 0,0 0 0 0 0,0 0 0 0 0,0 0 0 0 0,0 0 0 0 0,1 0 0 0 0,-1 0 1 0 0,0 0-1 0 0,0-1 0 0 0,0 1 0 0 0,0 0 0 0 0,0 0 0 0 0,0 0 0 0 0,0 0 0 0 0,0 0 0 0 0,0 0 1 0 0,0 0-1 0 0,0 0 0 0 0,0 0 0 0 0,1 0 0 0 0,-1 0 0 0 0,0 0 0 0 0,0 0 0 0 0,0-1 0 0 0,0 1 1 0 0,0 0-1 0 0,0 0 0 0 0,0 0 0 0 0,0 0 0 0 0,1 0 0 0 0,-1 0 0 0 0,0 0 0 0 0,0 0 0 0 0,0 0 1 0 0,0 0-1 0 0,0 0 0 0 0,0 0 0 0 0,0 0 0 0 0,0 0 0 0 0,1 0 0 0 0,-1 1 0 0 0,0-1 1 0 0,0 0-1 0 0,0 0 0 0 0,0 0 0 0 0,0 0 0 0 0,0 0 0 0 0,0 0 0 0 0,0 0 0 0 0,7 188-154 0 0,-4-151 144 0 0,9 44 0 0 0,4 32 0 0 0,-6-32-4 0 0,-5-35 103 0 0,-4-35-48 0 0,0 0 0 0 0,0-1 1 0 0,-1 1-1 0 0,-1 0 0 0 0,0 0 0 0 0,0-1 0 0 0,-4 15 0 0 0,0-9-51 0 0,4-13 27 0 0,0 1 0 0 0,0-1 0 0 0,0 1 0 0 0,0-1 0 0 0,-4 5 0 0 0,2-3 32 0 0,-16 20 351 0 0,17-23-372 0 0,1-1 0 0 0,0 0-1 0 0,-1 0 1 0 0,0 0 0 0 0,1 0 0 0 0,-1 0 0 0 0,0 0-1 0 0,1 0 1 0 0,-1 0 0 0 0,0-1 0 0 0,0 1 0 0 0,0 0-1 0 0,-2-1 1 0 0,-15 3 125 0 0,-30 2 521 0 0,46-5-646 0 0,-1 0 0 0 0,0 0 0 0 0,1-1 0 0 0,-1 1 0 0 0,1-1 0 0 0,-1 0 0 0 0,1 0-1 0 0,-1 0 1 0 0,1 0 0 0 0,-6-4 0 0 0,6 3-39 0 0,-5-2-112 0 0,0-2 1 0 0,-13-10 0 0 0,18 13 65 0 0,1 0 0 0 0,-1 1-1 0 0,1-1 1 0 0,0-1 0 0 0,0 1-1 0 0,0 0 1 0 0,0 0 0 0 0,1-1-1 0 0,-1 1 1 0 0,-1-6 0 0 0,-5-14-400 0 0,6 18 72 0 0,0-1 1 0 0,0 1-1 0 0,0-1 0 0 0,1 1 0 0 0,0-1 0 0 0,0 0 0 0 0,0 1 1 0 0,1-11-1 0 0,3-4-1219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5:54.9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49 6448 0 0,'0'0'11943'0'0,"0"12"-11400"0"0,0-8-499 0 0,0-2-40 0 0,0 0 0 0 0,0-1-1 0 0,0 1 1 0 0,0 0-1 0 0,0 0 1 0 0,1 0 0 0 0,-1-1-1 0 0,1 1 1 0 0,-1 0-1 0 0,1-1 1 0 0,0 1-1 0 0,-1-1 1 0 0,1 1 0 0 0,0 0-1 0 0,0-1 1 0 0,2 3-1 0 0,-2-2 67 0 0,0-1 0 0 0,1 1 0 0 0,-1-1 0 0 0,0 1 0 0 0,1-1 0 0 0,-1 0 0 0 0,1 1 0 0 0,-1-1 0 0 0,1 0 0 0 0,0 0 0 0 0,-1 0 0 0 0,1 0 0 0 0,0 0 0 0 0,0-1 0 0 0,3 2 0 0 0,11-18 740 0 0,-14 14-719 0 0,0 0 0 0 0,-1 0 0 0 0,1-1 1 0 0,-1 1-1 0 0,0 0 0 0 0,1 0 0 0 0,-1-1 1 0 0,0 1-1 0 0,0-1 0 0 0,-1 1 0 0 0,1-1 0 0 0,-1 1 1 0 0,1-1-1 0 0,-1 0 0 0 0,0 1 0 0 0,1-1 1 0 0,-2 1-1 0 0,1-1 0 0 0,-1-4 0 0 0,1-3 127 0 0,0 8-179 0 0,-1 0-1 0 0,1 1 1 0 0,-1-1-1 0 0,1 0 1 0 0,-1 1-1 0 0,0-1 1 0 0,0 0-1 0 0,1 1 1 0 0,-1-1 0 0 0,-1 1-1 0 0,1-1 1 0 0,0 1-1 0 0,0 0 1 0 0,0 0-1 0 0,-1-1 1 0 0,-1 0-1 0 0,0-1 119 0 0,1 2-145 0 0,0 0 0 0 0,0 0 0 0 0,0 0 0 0 0,0 1 0 0 0,0-1 0 0 0,0 1 0 0 0,0-1 0 0 0,0 1 0 0 0,0 0-1 0 0,0 0 1 0 0,0 0 0 0 0,0 0 0 0 0,0 0 0 0 0,-2 0 0 0 0,-2 1-160 0 0,5-1-109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14.5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 21191 0 0,'0'0'1606'0'0,"1"0"-1085"0"0,33-1 202 0 0,-2 2 1005 0 0,-29-1-1575 0 0,0 0 1 0 0,-1 0-1 0 0,1 0 1 0 0,0 0-1 0 0,-1 0 1 0 0,5-2-1 0 0,13 1 153 0 0,65 17 1655 0 0,-83-15-1951 0 0,-1-1 1 0 0,0 0 0 0 0,1 0 0 0 0,-1 0-1 0 0,0-1 1 0 0,1 1 0 0 0,-1 0-1 0 0,0 0 1 0 0,3-1 0 0 0,9-1 63 0 0,-11 3-70 0 0,0 0 0 0 0,0 0 0 0 0,0 0 0 0 0,0 0 0 0 0,0 0-1 0 0,0 0 1 0 0,-1 1 0 0 0,1-1 0 0 0,1 2 0 0 0,9 7 14 0 0,-10-9-14 0 0,1 1 1 0 0,-1-1 0 0 0,0 1 0 0 0,0 0 0 0 0,0 0 0 0 0,0 0 0 0 0,-1 0 0 0 0,1 0 0 0 0,0 0-1 0 0,-1 0 1 0 0,1 0 0 0 0,-1 1 0 0 0,0-1 0 0 0,0 1 0 0 0,0-1 0 0 0,0 1 0 0 0,0-1 0 0 0,-1 1-1 0 0,1-1 1 0 0,-1 1 0 0 0,1 5 0 0 0,3 134-77 0 0,-6-76-153 0 0,3 58-1118 0 0,-1-93 661 0 0,-1-24 148 0 0,1 1 1 0 0,0-1-1 0 0,1 9 0 0 0,0 3-3579 0 0</inkml:trace>
  <inkml:trace contextRef="#ctx0" brushRef="#br0" timeOffset="1">54 274 13824 0 0,'0'0'1246'0'0,"0"0"-1161"0"0,0 1 0 0 0,0-1 0 0 0,0 1 0 0 0,0 0 0 0 0,0-1 0 0 0,1 1-1 0 0,-1-1 1 0 0,0 1 0 0 0,0-1 0 0 0,1 1 0 0 0,-1-1 0 0 0,0 1 0 0 0,1-1 0 0 0,-1 1 0 0 0,1-1-1 0 0,-1 1 1 0 0,0-1 0 0 0,1 0 0 0 0,-1 1 0 0 0,2-1 0 0 0,11 4 1382 0 0,0-1 1 0 0,0 0 0 0 0,0-2-1 0 0,27 1 1 0 0,58-6 1604 0 0,-72 0-2827 0 0,0 0 1 0 0,-1-2-1 0 0,42-14 0 0 0,-61 18-380 0 0,-1 0-112 0 0,0 0 0 0 0,0 0 0 0 0,0 0 0 0 0,0-1 0 0 0,0 1 1 0 0,0-1-1 0 0,7-7 0 0 0,3-4-1872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15.0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8288 0 0,'3'0'115'0'0,"-1"1"0"0"0,1 0 1 0 0,-1-1-1 0 0,1 1 0 0 0,-1 0 0 0 0,5 2 1 0 0,-6-2 183 0 0,-1-1 1 0 0,1 1 0 0 0,0 0-1 0 0,-1-1 1 0 0,1 1 0 0 0,0 0 0 0 0,-1-1-1 0 0,1 1 1 0 0,-1 0 0 0 0,1-1-1 0 0,-1 1 1 0 0,1 0 0 0 0,-1 0-1 0 0,0 0 1 0 0,0 0 0 0 0,1-1-1 0 0,-1 1 1 0 0,1 11 9572 0 0,-1-1-9013 0 0,-1-6-209 0 0,1 3-79 0 0,-1-1 0 0 0,-4 15 1 0 0,1 1-369 0 0,-1 1-77 0 0,3-14-116 0 0,0 1 1 0 0,1-1-1 0 0,0 0 0 0 0,1 0 1 0 0,1 16-1 0 0,0-17-10 0 0,1 1 0 0 0,5 16 0 0 0,-6-22 0 0 0,1 0 0 0 0,-1-1 0 0 0,1 1 0 0 0,0-1 0 0 0,1 1 0 0 0,-1-1 0 0 0,0 0 0 0 0,1 0 0 0 0,5 5 0 0 0,5 4-5 0 0,-8-7-6 0 0,-1-1 0 0 0,0 0-1 0 0,1-1 1 0 0,0 1 0 0 0,0-1 0 0 0,0 0 0 0 0,0 0 0 0 0,8 3 0 0 0,3 0-86 0 0,9 0 11 0 0,22-4-9 0 0,-46-2 52 0 0,-1 0 0 0 0,1 0 0 0 0,0 0 0 0 0,0 0 0 0 0,-1 0 0 0 0,1 0 0 0 0,0 0 0 0 0,-1 0-1 0 0,1 0 1 0 0,0-1 0 0 0,-1 1 0 0 0,1 0 0 0 0,0-1 0 0 0,-1 1 0 0 0,2-1 0 0 0,2-1-119 0 0,-2 1 115 0 0,2-1-140 0 0,1 0 0 0 0,-1-1 0 0 0,0 1 0 0 0,0-1-1 0 0,6-5 1 0 0,-3-2-2031 0 0,-4 3 1602 0 0,16-11-994 0 0</inkml:trace>
  <inkml:trace contextRef="#ctx0" brushRef="#br0" timeOffset="1">272 14 19839 0 0,'0'0'455'0'0,"-5"1"334"0"0,5-1-773 0 0,0 0-1 0 0,0 0 1 0 0,0 0-1 0 0,-1 0 1 0 0,1 0 0 0 0,0 0-1 0 0,0 0 1 0 0,0 1-1 0 0,0-1 1 0 0,0 0-1 0 0,0 0 1 0 0,0 0-1 0 0,-1 0 1 0 0,1 0 0 0 0,0 0-1 0 0,0 0 1 0 0,0 0-1 0 0,0 0 1 0 0,0 0-1 0 0,0 0 1 0 0,0 0 0 0 0,0 0-1 0 0,0 1 1 0 0,-1-1-1 0 0,1 0 1 0 0,0 0-1 0 0,0 0 1 0 0,0 0-1 0 0,0 0 1 0 0,0 0 0 0 0,0 0-1 0 0,0 0 1 0 0,0 1-1 0 0,0-1 1 0 0,0 0-1 0 0,0 0 1 0 0,0 0-1 0 0,0 0 1 0 0,0 0 0 0 0,0 0-1 0 0,0 1 1 0 0,0-1-1 0 0,0 0 1 0 0,0 0-1 0 0,0 0 1 0 0,0 0-1 0 0,0 0 1 0 0,1 1-7 0 0,-1-1 1 0 0,1 1-1 0 0,-1 0 1 0 0,1-1-1 0 0,-1 1 0 0 0,1-1 1 0 0,-1 1-1 0 0,0 0 0 0 0,1-1 1 0 0,-1 1-1 0 0,0 0 0 0 0,1-1 1 0 0,-1 1-1 0 0,0 0 1 0 0,0 0-1 0 0,0-1 0 0 0,0 1 1 0 0,0 0-1 0 0,0 1 1 0 0,-7 15-13 0 0,7-15 38 0 0,-1-1 0 0 0,1 0 0 0 0,-1 1-1 0 0,1-1 1 0 0,-1 1 0 0 0,1-1 0 0 0,0 1-1 0 0,0-1 1 0 0,0 1 0 0 0,0-1 0 0 0,0 1 0 0 0,0-1-1 0 0,0 1 1 0 0,0-1 0 0 0,1 1 0 0 0,-1-1-1 0 0,1 1 1 0 0,-1-1 0 0 0,1 1 0 0 0,-1-1 0 0 0,2 2-1 0 0,4 17 797 0 0,-5-11-393 0 0,-1-1 0 0 0,0 1 0 0 0,-2 14 0 0 0,0-16-214 0 0,2 1 0 0 0,-1 0 1 0 0,1 0-1 0 0,1 15 1 0 0,3-7 60 0 0,-3-11-214 0 0,1-1 0 0 0,-2 0 0 0 0,1 1 0 0 0,0-1 0 0 0,-1 0 0 0 0,0 1 0 0 0,0-1 0 0 0,0 1 0 0 0,-1 4 0 0 0,-4 9 113 0 0,4-14-134 0 0,0 0 0 0 0,-1 1 0 0 0,2-1 0 0 0,-1 0 0 0 0,0 1 0 0 0,1-1 0 0 0,0 1 0 0 0,0-1 0 0 0,0 1 0 0 0,1-1 0 0 0,-1 0 0 0 0,1 1 0 0 0,0-1 0 0 0,3 9 0 0 0,-2-7-25 0 0,0 0 0 0 0,-1 0 0 0 0,0 0 0 0 0,0 0 1 0 0,-1 13-1 0 0,0-14-89 0 0,0 1 0 0 0,1 0 1 0 0,-1 0-1 0 0,1-1 0 0 0,0 1 0 0 0,1-1 1 0 0,-1 1-1 0 0,4 6 0 0 0,14 14-114 0 0,-17-23 170 0 0,1 0-1 0 0,-1 0 1 0 0,0 0-1 0 0,0 0 1 0 0,0 0-1 0 0,0 0 1 0 0,0 0-1 0 0,-1 0 1 0 0,1 1-1 0 0,-1-1 1 0 0,1 5-1 0 0,-1-7-19 0 0,-1 1 0 0 0,1-1 0 0 0,-1 0 0 0 0,1 0 0 0 0,0 0 0 0 0,-1 1 0 0 0,1-1 0 0 0,0 0-1 0 0,0 0 1 0 0,0 0 0 0 0,0 0 0 0 0,0-1 0 0 0,0 1 0 0 0,0 0 0 0 0,0 0 0 0 0,1 0 0 0 0,-1-1 0 0 0,0 1 0 0 0,0-1 0 0 0,1 1 0 0 0,-1-1-1 0 0,0 1 1 0 0,1-1 0 0 0,-1 0 0 0 0,0 0 0 0 0,1 0 0 0 0,1 0 0 0 0,4 2-155 0 0,-4-1-328 0 0,9-5-4625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15.4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59 142 15752 0 0,'0'0'3387'0'0,"3"0"-2469"0"0,20-3 506 0 0,-21 2-571 0 0,1 2-482 0 0,-3-1-291 0 0,1 0-37 0 0,0 0 1 0 0,0 0 0 0 0,-1 0-1 0 0,1 1 1 0 0,0-1-1 0 0,0 0 1 0 0,-1 0 0 0 0,1 1-1 0 0,0-1 1 0 0,0 0-1 0 0,-1 1 1 0 0,1-1 0 0 0,-1 1-1 0 0,1-1 1 0 0,0 1-1 0 0,-1-1 1 0 0,1 1 0 0 0,-1 0-1 0 0,1-1 1 0 0,-1 1-1 0 0,1-1 1 0 0,-1 1 0 0 0,0 0-1 0 0,1 0 1 0 0,-1-1-1 0 0,1 2 1 0 0,3-4 675 0 0,-4 2-691 0 0,1 0-1 0 0,-1 0 0 0 0,0 0 1 0 0,1 0-1 0 0,-1 0 1 0 0,0 0-1 0 0,0 0 0 0 0,1 0 1 0 0,-1 0-1 0 0,0 0 1 0 0,0 0-1 0 0,1 0 0 0 0,-1 0 1 0 0,0 0-1 0 0,0 0 1 0 0,1 0-1 0 0,-1-1 0 0 0,0 1 1 0 0,0 0-1 0 0,1 0 1 0 0,-1 0-1 0 0,0 0 0 0 0,0-1 1 0 0,0 1-1 0 0,0 0 1 0 0,1 0-1 0 0,-1 0 0 0 0,0-1 1 0 0,0 1-1 0 0,0 0 0 0 0,0-1 1 0 0,3-20-9 0 0,-2 17-19 0 0,0 0-1 0 0,-1 0 1 0 0,1 0 0 0 0,-1-1-1 0 0,-1-7 1 0 0,0 2 5 0 0,0 7 3 0 0,0-1 1 0 0,0 1-1 0 0,1-1 0 0 0,0 0 0 0 0,0 1 0 0 0,0-1 1 0 0,0-5-1 0 0,1 8 45 0 0,-1-1-1 0 0,0 1 1 0 0,0-1-1 0 0,1 1 1 0 0,-1 0 0 0 0,0-1-1 0 0,-1 1 1 0 0,1-1 0 0 0,0 1-1 0 0,0 0 1 0 0,0-1 0 0 0,-1 1-1 0 0,1-1 1 0 0,-1 1-1 0 0,0-2 1 0 0,-1 1 28 0 0,1 0 1 0 0,0 1-1 0 0,-1-1 0 0 0,0 1 0 0 0,1-1 1 0 0,-1 1-1 0 0,0-1 0 0 0,0 1 0 0 0,0 0 1 0 0,-2-1-1 0 0,1 0-242 0 0,0 1 1 0 0,0 0 0 0 0,0 1-1 0 0,1-1 1 0 0,-1 0-1 0 0,0 1 1 0 0,0 0-1 0 0,0 0 1 0 0,0 0 0 0 0,-1 0-1 0 0,1 0 1 0 0,0 0-1 0 0,1 1 1 0 0,-1-1-1 0 0,0 1 1 0 0,0 0 0 0 0,0 0-1 0 0,0 0 1 0 0,0 0-1 0 0,1 1 1 0 0,-1-1 0 0 0,0 1-1 0 0,1 0 1 0 0,0-1-1 0 0,-1 1 1 0 0,1 0-1 0 0,-2 3 1 0 0,-12 9-1363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11.5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0 6448 0 0,'-11'2'19205'0'0,"10"0"-19200"0"0,0 0 0 0 0,0 0-1 0 0,1 0 1 0 0,-1 1 0 0 0,1-1 0 0 0,-1 0 0 0 0,1 1 0 0 0,0-1 0 0 0,0 0 0 0 0,0 1 0 0 0,0-1 0 0 0,0 0 0 0 0,1 1 0 0 0,-1-1 0 0 0,1 0 0 0 0,0 3 0 0 0,1 2-20 0 0,3 13 4 0 0,1-1 0 0 0,0-1 0 0 0,2 1 0 0 0,0-1 0 0 0,15 24 0 0 0,-16-29 10 0 0,2 2 1 0 0,14 18 0 0 0,-1-1 0 0 0,-20-30-23 0 0,0 1-1 0 0,0-1 0 0 0,0 0 0 0 0,0 1 1 0 0,0-1-1 0 0,1 0 0 0 0,-1 0 1 0 0,1 0-1 0 0,-1-1 0 0 0,1 1 1 0 0,0 0-1 0 0,0-1 0 0 0,3 2 1 0 0,-4-3 7 0 0,0 1 1 0 0,-1-1 0 0 0,1 0-1 0 0,-1 1 1 0 0,1-1 0 0 0,-1 0-1 0 0,1 0 1 0 0,0 0 0 0 0,-1 0-1 0 0,1 0 1 0 0,-1-1 0 0 0,1 1-1 0 0,-1 0 1 0 0,1-1 0 0 0,-1 1-1 0 0,1-1 1 0 0,-1 1 0 0 0,1-1-1 0 0,-1 0 1 0 0,1 0 0 0 0,-1 1 0 0 0,0-1-1 0 0,0 0 1 0 0,1 0 0 0 0,-1-1-1 0 0,2 0 1 0 0,6-10-129 0 0,0 2-14 0 0,0-1 0 0 0,-1 0-1 0 0,0 0 1 0 0,9-19 0 0 0,20-39 101 0 0,-27 50 50 0 0,-9 17-107 0 0,0 1 106 0 0,-1-1 0 0 0,1 1 0 0 0,0-1 0 0 0,-1 0 0 0 0,1 1 0 0 0,-1-1 0 0 0,1 0 1 0 0,-1 1-1 0 0,0-1 0 0 0,1 0 0 0 0,-1-2 0 0 0,0 3 777 0 0,1 2-702 0 0,6 3-45 0 0,-1 1 0 0 0,1 0 0 0 0,-1 0 0 0 0,-1 0 0 0 0,1 1 0 0 0,-1 0 0 0 0,0 0 0 0 0,0 1 0 0 0,0 0 0 0 0,4 9-1 0 0,3 10 286 0 0,15 44 0 0 0,-7-16-462 0 0,-10-26 20 0 0,11 59 0 0 0,2 4 14 0 0,-2-14 117 0 0,-11-34 35 0 0,-4-17 219 0 0,5 32 0 0 0,-10-49-228 0 0,-1 1 0 0 0,1-1 0 0 0,-1 0 1 0 0,-1 0-1 0 0,0 0 0 0 0,0 0 0 0 0,-4 13 0 0 0,0-2 4 0 0,5-17-3 0 0,-1-1 0 0 0,1 1 1 0 0,-1 0-1 0 0,0 0 1 0 0,0-1-1 0 0,0 1 0 0 0,0 0 1 0 0,-1-1-1 0 0,1 1 0 0 0,-1-1 1 0 0,1 1-1 0 0,-1-1 0 0 0,0 0 1 0 0,-3 3-1 0 0,1-1 65 0 0,-1-1 0 0 0,1-1 1 0 0,-1 1-1 0 0,0 0 0 0 0,0-1 0 0 0,0 0 0 0 0,0 0 0 0 0,0-1 1 0 0,0 1-1 0 0,0-1 0 0 0,-1 0 0 0 0,1-1 0 0 0,0 1 0 0 0,-1-1 0 0 0,1 0 1 0 0,-1-1-1 0 0,-5 0 0 0 0,-2-1 16 0 0,0 0 1 0 0,0-1-1 0 0,1 0 0 0 0,-1-1 1 0 0,1-1-1 0 0,-13-6 0 0 0,-20-9-52 0 0,27 13-200 0 0,1-1 1 0 0,0-1-1 0 0,-24-16 1 0 0,21 11 37 0 0,14 11 86 0 0,0-1 0 0 0,1-1 0 0 0,-8-6 0 0 0,11 9-75 0 0,0-1 0 0 0,0 1-1 0 0,0-1 1 0 0,1 1 0 0 0,-1-1 0 0 0,1 0 0 0 0,0 0 0 0 0,-1 1-1 0 0,1-1 1 0 0,1 0 0 0 0,-2-4 0 0 0,1-9-2055 0 0,2-1-3476 0 0,4-5-2352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8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1 13272 0 0,'0'0'1009'0'0,"1"2"-685"0"0,14 52 1683 0 0,-2 1 1 0 0,6 61-1 0 0,-10-40-1197 0 0,3 50 112 0 0,-7-78-680 0 0,0 13-69 0 0,-9 97 25 0 0,1-126-152 0 0,-1 0-1 0 0,-16 58 1 0 0,17-82-38 0 0,0 0 1 0 0,0 0-1 0 0,-1-1 1 0 0,0 0 0 0 0,0 1-1 0 0,0-2 1 0 0,-1 1-1 0 0,-10 10 1 0 0,13-14-10 0 0,-1-1 1 0 0,1 0-1 0 0,-1 0 0 0 0,0 0 1 0 0,0 0-1 0 0,0-1 0 0 0,0 1 0 0 0,0-1 1 0 0,0 0-1 0 0,0 1 0 0 0,0-1 1 0 0,0-1-1 0 0,-1 1 0 0 0,1 0 1 0 0,0-1-1 0 0,-1 0 0 0 0,1 0 1 0 0,-6 0-1 0 0,4-1-54 0 0,1 1-1 0 0,-1-1 1 0 0,0 0 0 0 0,1 0-1 0 0,-1-1 1 0 0,1 0-1 0 0,-1 1 1 0 0,1-2 0 0 0,0 1-1 0 0,0 0 1 0 0,0-1 0 0 0,0 0-1 0 0,-4-3 1 0 0,-2-4-354 0 0,-1 0 1 0 0,2-1-1 0 0,-1 0 1 0 0,1-1-1 0 0,1 0 1 0 0,0 0-1 0 0,1-1 1 0 0,0 0-1 0 0,-7-20 1 0 0,-23-59-1380 0 0,-1-1-17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12.0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83 6448 0 0,'0'0'498'0'0,"0"-1"-327"0"0,-1 0-90 0 0,1 0 1 0 0,0 1-1 0 0,-1-1 0 0 0,1 0 1 0 0,-1 1-1 0 0,1-1 0 0 0,0 1 1 0 0,-1-1-1 0 0,0 1 0 0 0,1-1 1 0 0,-1 1-1 0 0,1-1 0 0 0,-1 1 1 0 0,0-1-1 0 0,1 1 0 0 0,-2-1 0 0 0,-13-1 13391 0 0,14 2-13385 0 0,1 0 0 0 0,-1 0-1 0 0,0 0 1 0 0,1 0-1 0 0,-1 0 1 0 0,0 0 0 0 0,1 0-1 0 0,-1 1 1 0 0,1-1-1 0 0,-1 0 1 0 0,0 0 0 0 0,1 1-1 0 0,-1-1 1 0 0,1 0-1 0 0,-1 1 1 0 0,1-1 0 0 0,-1 1-1 0 0,1-1 1 0 0,-1 1 0 0 0,1-1-1 0 0,0 1 1 0 0,-1-1-1 0 0,0 2 1 0 0,0-1 1 0 0,1 0 0 0 0,-1 0-1 0 0,0 0 1 0 0,0 1 0 0 0,0-1 0 0 0,1 0-1 0 0,-1 1 1 0 0,1-1 0 0 0,-1 1 0 0 0,1-1-1 0 0,-1 2 1 0 0,2 6-87 0 0,1 0 1 0 0,0 0-1 0 0,0-1 0 0 0,0 1 0 0 0,1-1 0 0 0,1 0 0 0 0,5 11 0 0 0,-8-16-2 0 0,9 16 1 0 0,-6-16 0 0 0,0-2 0 0 0,21 10-23 0 0,-16-10-15 0 0,-3-2 27 0 0,11 0 11 0 0,-13-2 0 0 0,-2 1 0 0 0,0 1 23 0 0,0-1 1 0 0,0 0-1 0 0,0 1 0 0 0,0-1 0 0 0,0 0 0 0 0,0 0 1 0 0,-1 0-1 0 0,1 0 0 0 0,-1 0 0 0 0,1-1 0 0 0,-1 1 1 0 0,0 0-1 0 0,0-1 0 0 0,1-3 0 0 0,0 0 50 0 0,-1 0 0 0 0,0-1-1 0 0,0 1 1 0 0,0 0 0 0 0,-1-8-1 0 0,0 9-5 0 0,0-1 0 0 0,-1 1-1 0 0,1 0 1 0 0,-1-1 0 0 0,0 1-1 0 0,0 0 1 0 0,-1 0 0 0 0,0 0-1 0 0,0 0 1 0 0,0 0 0 0 0,0 0-1 0 0,-1 0 1 0 0,-6-8 0 0 0,5 7-11 0 0,0 1 1 0 0,0 0-1 0 0,0 1 1 0 0,-1-1-1 0 0,-9-7 1 0 0,12 11-66 0 0,1 0-1 0 0,-1 0 0 0 0,1 0 1 0 0,-1 0-1 0 0,0 1 1 0 0,1-1-1 0 0,-1 1 1 0 0,0-1-1 0 0,1 1 0 0 0,-1-1 1 0 0,0 1-1 0 0,0 0 1 0 0,1 0-1 0 0,-1 0 1 0 0,0 0-1 0 0,0 0 1 0 0,0 0-1 0 0,1 0 0 0 0,-1 1 1 0 0,0-1-1 0 0,1 1 1 0 0,-1-1-1 0 0,0 1 1 0 0,1 0-1 0 0,-1-1 0 0 0,-2 3 1 0 0,2-2-55 0 0,1 1 0 0 0,-1-1 0 0 0,0 1 1 0 0,1 0-1 0 0,-1-1 0 0 0,1 1 0 0 0,0 0 0 0 0,-1 0 1 0 0,1 0-1 0 0,0 0 0 0 0,0 0 0 0 0,0 0 0 0 0,0 4 0 0 0,-4 5-421 0 0,-1-2-404 0 0,5-7 618 0 0,0 0 1 0 0,0 0 0 0 0,0 0-1 0 0,0 0 1 0 0,1-1 0 0 0,-1 1-1 0 0,0 0 1 0 0,0 4 0 0 0,0 9-1652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12.4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17103 0 0,'0'1'1551'0'0,"0"0"-1496"0"0,0 0-1 0 0,0 0 1 0 0,1 0 0 0 0,-1 0 0 0 0,0 0-1 0 0,0 0 1 0 0,1 0 0 0 0,-1 0-1 0 0,1 0 1 0 0,-1 0 0 0 0,1 0-1 0 0,-1 0 1 0 0,1 0 0 0 0,-1-1-1 0 0,1 1 1 0 0,0 0 0 0 0,-1 0-1 0 0,1-1 1 0 0,0 1 0 0 0,0 0 0 0 0,1 0-1 0 0,20 9 2725 0 0,-18-9-2277 0 0,2 1-344 0 0,1 0 0 0 0,-1 0 0 0 0,0-1 0 0 0,1 0-1 0 0,-1 0 1 0 0,9 0 0 0 0,13 3-50 0 0,-25-3-100 0 0,1 0 0 0 0,0 0 0 0 0,-1 0 0 0 0,1-1 0 0 0,0 1 0 0 0,0-1 0 0 0,4 0 0 0 0,12-2-1029 0 0,30 0-1 0 0,-41 2 659 0 0,-7 0-967 0 0</inkml:trace>
  <inkml:trace contextRef="#ctx0" brushRef="#br0" timeOffset="1">79 146 4608 0 0,'-1'1'353'0'0,"-1"4"354"0"0,0 0-1 0 0,0 1 1 0 0,-1 10 6246 0 0,10-5-2171 0 0,-3-3-4076 0 0,1-5-331 0 0,1-1 0 0 0,-1 1-1 0 0,0-1 1 0 0,1 0 0 0 0,0 0 0 0 0,-1-1 0 0 0,1 0-1 0 0,7 1 1 0 0,-5-2-326 0 0,1 0 0 0 0,-1 0 0 0 0,1-1 0 0 0,-1 0 0 0 0,1 0 0 0 0,9-4-1 0 0,-11 4-47 0 0,11-3-193 0 0,-6 2-604 0 0,0-1-1 0 0,15-6 1 0 0,0-1-574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12.9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0 10136 0 0,'0'2'3464'0'0,"0"23"3529"0"0,-1-15-6245 0 0,1-1-1 0 0,0 0 0 0 0,0 1 0 0 0,1-1 0 0 0,0 0 0 0 0,4 14 0 0 0,0 9-795 0 0,-4-25 28 0 0,0 0 1 0 0,0 0-1 0 0,2 9 1 0 0,9 17 196 0 0,2-1 1 0 0,25 45 0 0 0,-37-74-616 0 0,0 1 0 0 0,1-1-1 0 0,0 1 1 0 0,0-1 0 0 0,0 0 0 0 0,0 0 0 0 0,0-1 0 0 0,0 1-1 0 0,1 0 1 0 0,6 3 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13.3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191 72 15664 0 0,'0'0'1417'0'0,"-6"-5"-1139"0"0,6 5-295 0 0,-3-2 328 0 0,1 1 0 0 0,-1 0 0 0 0,1 0-1 0 0,-1-1 1 0 0,0 1 0 0 0,1 1-1 0 0,-1-1 1 0 0,0 0 0 0 0,0 1 0 0 0,1-1-1 0 0,-1 1 1 0 0,0 0 0 0 0,0 0 0 0 0,0 0-1 0 0,-3 1 1 0 0,-13 3 1912 0 0,13-3-1966 0 0,1 0 0 0 0,-1 1 0 0 0,1-1 0 0 0,-1 1-1 0 0,1 0 1 0 0,0 0 0 0 0,0 1 0 0 0,0-1 0 0 0,-7 6 0 0 0,11-7-247 0 0,-3 2 16 0 0,-1 1 0 0 0,1 0 0 0 0,0 0 0 0 0,0 0 0 0 0,1 0 1 0 0,-1 1-1 0 0,1-1 0 0 0,0 1 0 0 0,0 0 0 0 0,0 0 0 0 0,1 0 0 0 0,-4 8 0 0 0,3-2-42 0 0,2-8 4 0 0,0-1-1 0 0,0 0 1 0 0,0 0 0 0 0,1 1-1 0 0,-1-1 1 0 0,1 0-1 0 0,-1 1 1 0 0,1-1 0 0 0,0 1-1 0 0,0-1 1 0 0,0 0-1 0 0,0 1 1 0 0,0-1 0 0 0,1 1-1 0 0,-1-1 1 0 0,1 0-1 0 0,-1 1 1 0 0,1-1 0 0 0,2 4-1 0 0,5 9-395 0 0,14 18-1 0 0,-18-28 342 0 0,0-1-1 0 0,0 0 0 0 0,0 0 1 0 0,1 0-1 0 0,-1 0 0 0 0,1 0 0 0 0,9 4 1 0 0,-10-6 114 0 0,3 2 59 0 0,-1 0 0 0 0,1-1 0 0 0,1 0 0 0 0,-1-1 0 0 0,12 4 1 0 0,47 12-61 0 0,-44-10-48 0 0,27 4 0 0 0,-35-9-1 0 0,5-1-2 0 0,-1 1-1 0 0,0 1 1 0 0,0 1-1 0 0,-1 0 1 0 0,23 11-1 0 0,-28-10-91 0 0,-9-5 50 0 0,-1 0 0 0 0,1 0 0 0 0,-1 0 1 0 0,1 1-1 0 0,-1-1 0 0 0,1 1 0 0 0,-1 0 0 0 0,0 0 0 0 0,0 0 0 0 0,0 0 1 0 0,0 0-1 0 0,0 0 0 0 0,0 0 0 0 0,2 6 0 0 0,-2-6 107 0 0,-1 0-14 0 0,0 0 0 0 0,0 0 1 0 0,0 0-1 0 0,0 0 1 0 0,0 0-1 0 0,0 0 1 0 0,0 0-1 0 0,-1 0 0 0 0,1 0 1 0 0,-1 0-1 0 0,1 1 1 0 0,-1-1-1 0 0,0 0 1 0 0,0 0-1 0 0,0 1 0 0 0,0-1 1 0 0,0 0-1 0 0,-1 0 1 0 0,0 3-1 0 0,-1-1-61 0 0,0-1-1 0 0,0 1 0 0 0,-1-1 0 0 0,1 1 1 0 0,-1-1-1 0 0,0 0 0 0 0,0 0 1 0 0,0 0-1 0 0,0-1 0 0 0,-1 1 1 0 0,1-1-1 0 0,-1 0 0 0 0,1 1 1 0 0,-1-2-1 0 0,-7 4 0 0 0,5-3-73 0 0,0-1 0 0 0,0 1 0 0 0,-1-1 0 0 0,1 0 0 0 0,0-1 0 0 0,-1 1 0 0 0,1-1 0 0 0,-1-1 0 0 0,1 1 0 0 0,-8-2 0 0 0,10 1 44 0 0,-1-1 1 0 0,0 1 0 0 0,0-1 0 0 0,1 0-1 0 0,-7-3 1 0 0,9 4 34 0 0,0 0-1 0 0,1 0 1 0 0,-1 0-1 0 0,0-1 1 0 0,1 1-1 0 0,-1 0 1 0 0,1-1-1 0 0,0 1 1 0 0,-1-1-1 0 0,1 1 1 0 0,0-1-1 0 0,0 0 1 0 0,0 1-1 0 0,0-1 1 0 0,-2-3-1 0 0,0-11 120 0 0,0-1 1 0 0,1 1-1 0 0,-1-20 0 0 0,3 29-14 0 0,0-1 0 0 0,0 1 1 0 0,1 0-1 0 0,0 0 0 0 0,0 0 0 0 0,1 0 0 0 0,0 0 0 0 0,0 0 0 0 0,6-12 0 0 0,-6 16-40 0 0,1-1 0 0 0,-1 1 0 0 0,1 0 0 0 0,0 0 0 0 0,0 0 0 0 0,4-3 0 0 0,7-8 140 0 0,3-1 43 0 0,0 1-1 0 0,0 0 1 0 0,26-14 0 0 0,12-9 251 0 0,-41 25-338 0 0,30-19 274 0 0,-40 28-389 0 0,-1 1 1 0 0,1 1-1 0 0,0-1 0 0 0,0 0 1 0 0,0 1-1 0 0,0 0 1 0 0,0 0-1 0 0,0 0 0 0 0,0 0 1 0 0,5 1-1 0 0,1 1 47 0 0,-9-1-78 0 0,1 0 1 0 0,-1 0-1 0 0,0 1 0 0 0,0-1 1 0 0,1 0-1 0 0,-1 1 1 0 0,0-1-1 0 0,0 1 0 0 0,0 0 1 0 0,0-1-1 0 0,0 1 1 0 0,0 0-1 0 0,0 0 0 0 0,0-1 1 0 0,0 1-1 0 0,0 0 1 0 0,0 0-1 0 0,0 0 1 0 0,-1 0-1 0 0,1 0 0 0 0,0 0 1 0 0,-1 1-1 0 0,1-1 1 0 0,-1 0-1 0 0,1 0 0 0 0,-1 0 1 0 0,1 0-1 0 0,-1 1 1 0 0,0-1-1 0 0,0 0 0 0 0,0 0 1 0 0,0 1-1 0 0,0 1 1 0 0,1 3 11 0 0,1 15-31 0 0,0-1 0 0 0,-2 35 0 0 0,-1-38-104 0 0,1 0-1 0 0,0 1 0 0 0,2-1 1 0 0,4 22-1 0 0,-1-3-307 0 0,-4-30 331 0 0,-1-1-1 0 0,1 1 1 0 0,0 0-1 0 0,0 0 1 0 0,1-1-1 0 0,0 1 1 0 0,0 0 0 0 0,4 6-1 0 0,0-1 59 0 0,0 0 50 0 0,14 19 0 0 0,-18-27-13 0 0,0-1 0 0 0,1 1 0 0 0,-1-1 0 0 0,1 0 1 0 0,-1 1-1 0 0,1-1 0 0 0,0 0 0 0 0,0-1 0 0 0,0 1 0 0 0,0 0 1 0 0,5 1-1 0 0,6 1-20 0 0,-4-1 5 0 0,0 0-1 0 0,14 7 0 0 0,-22-9 16 0 0,0 0 0 0 0,0-1 0 0 0,-1 1 0 0 0,1-1 0 0 0,0 1 0 0 0,0-1 0 0 0,0 0 0 0 0,0 0 0 0 0,0 1 0 0 0,0-2 0 0 0,0 1 0 0 0,0 0 0 0 0,0 0 0 0 0,0-1 0 0 0,0 1 0 0 0,-1-1 0 0 0,1 1 0 0 0,0-1 0 0 0,3-1 0 0 0,3-2 0 0 0,-1-1 0 0 0,1 0 0 0 0,6-6 0 0 0,-6 5 0 0 0,3-3 90 0 0,1-1 0 0 0,-1-1-1 0 0,-1 0 1 0 0,0-1 0 0 0,11-16 0 0 0,-16 20 23 0 0,0 0 1 0 0,-1 0-1 0 0,0 0 1 0 0,0-1-1 0 0,-1 1 0 0 0,0-1 1 0 0,-1 0-1 0 0,0 0 1 0 0,0 0-1 0 0,-1 0 1 0 0,1-16-1 0 0,-3 5-18 0 0,0 0 0 0 0,-1 0 0 0 0,-1 1 0 0 0,-8-32 1 0 0,7 39 81 0 0,0 0 1 0 0,-1 0 0 0 0,0 1 0 0 0,-1-1 0 0 0,0 1 0 0 0,-1 0-1 0 0,0 1 1 0 0,-12-14 0 0 0,8 12-191 0 0,-1 0-1 0 0,-23-18 1 0 0,30 27-89 0 0,1 0 0 0 0,-1 0-1 0 0,0 0 1 0 0,0 1 0 0 0,0-1 0 0 0,0 1 0 0 0,-1 1 0 0 0,1-1 0 0 0,0 1 0 0 0,-1 0-1 0 0,1 0 1 0 0,-8 0 0 0 0,7 1 55 0 0,0 0 1 0 0,-1 0-1 0 0,1 1 0 0 0,0 0 0 0 0,0 0 1 0 0,0 1-1 0 0,0-1 0 0 0,0 1 0 0 0,0 1 1 0 0,1-1-1 0 0,-1 1 0 0 0,1 0 0 0 0,0 0 1 0 0,-1 1-1 0 0,-8 7 0 0 0,9-6-337 0 0,0 0-1 0 0,0 0 1 0 0,1 1 0 0 0,0 0 0 0 0,0 0-1 0 0,0 0 1 0 0,-3 7 0 0 0,4-8-435 0 0,1 1 1 0 0,0 0 0 0 0,0 0-1 0 0,0 0 1 0 0,1 0 0 0 0,0 0-1 0 0,-1 12 1 0 0,2-15-1229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13.7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72 18687 0 0,'0'0'3068'0'0,"1"14"311"0"0,4 26-3028 0 0,-5-32-342 0 0,1 1-1 0 0,0-1 0 0 0,0 0 1 0 0,1 0-1 0 0,3 11 0 0 0,-2-14-1 0 0,-1-1 0 0 0,1 1 0 0 0,-1-1 0 0 0,1 1 0 0 0,0-1 0 0 0,1 0 0 0 0,-1 0 0 0 0,1 0 0 0 0,0-1 0 0 0,0 1 0 0 0,0-1 0 0 0,0 0 0 0 0,1 0 0 0 0,-1 0 0 0 0,6 2 0 0 0,-7-4 10 0 0,1 1 0 0 0,0-1 0 0 0,-1 1-1 0 0,1-1 1 0 0,0 0 0 0 0,0-1 0 0 0,0 1-1 0 0,0-1 1 0 0,0 0 0 0 0,0 0 0 0 0,0 0-1 0 0,0 0 1 0 0,0 0 0 0 0,0-1 0 0 0,0 0-1 0 0,0 0 1 0 0,0 0 0 0 0,-1-1 0 0 0,1 1-1 0 0,5-3 1 0 0,-3 0 60 0 0,0-1 0 0 0,0 1-1 0 0,0-1 1 0 0,-1 0 0 0 0,0 0 0 0 0,0-1-1 0 0,0 1 1 0 0,0-1 0 0 0,-1 0-1 0 0,0-1 1 0 0,0 1 0 0 0,-1-1 0 0 0,0 1-1 0 0,0-1 1 0 0,-1 0 0 0 0,1 0-1 0 0,-1-1 1 0 0,-1 1 0 0 0,0 0 0 0 0,0 0-1 0 0,0-1 1 0 0,-1 1 0 0 0,0-1-1 0 0,0 1 1 0 0,-2-10 0 0 0,1 13-65 0 0,0 1-1 0 0,0-1 1 0 0,0 1 0 0 0,-1-1 0 0 0,1 1-1 0 0,-1 0 1 0 0,0 0 0 0 0,0 0 0 0 0,0 0 0 0 0,0 0-1 0 0,0 0 1 0 0,-1 1 0 0 0,1-1 0 0 0,-1 1-1 0 0,0 0 1 0 0,0-1 0 0 0,0 1 0 0 0,-3-1 0 0 0,1 0-143 0 0,1 1 1 0 0,-1 0 0 0 0,1 0 0 0 0,-1 0-1 0 0,0 1 1 0 0,0 0 0 0 0,1 0 0 0 0,-1 0-1 0 0,0 0 1 0 0,0 1 0 0 0,0 0 0 0 0,-7 0 0 0 0,9 1-281 0 0,-1 0 1 0 0,1-1 0 0 0,0 1 0 0 0,0 0-1 0 0,0 0 1 0 0,0 1 0 0 0,0-1-1 0 0,0 1 1 0 0,-5 3 0 0 0,-3 9-7876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14.1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38 10592 0 0,'0'0'7851'0'0,"3"0"-5616"0"0,10 5-781 0 0,-10-3-1213 0 0,-1-1 0 0 0,1 0 0 0 0,0 0 0 0 0,-1 0 0 0 0,1 0 1 0 0,0-1-1 0 0,0 1 0 0 0,3 0 0 0 0,35-1 1220 0 0,-15 1-1100 0 0,0-1 0 0 0,1-1 0 0 0,-1-1 0 0 0,29-7 1 0 0,23-7-472 0 0,4 0-1551 0 0,-50 7 102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15.9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34 12896 0 0,'0'0'5137'0'0,"2"0"-3847"0"0,11 0 98 0 0,6 0-341 0 0,1 0 0 0 0,-1-1-1 0 0,37-8 1 0 0,7-1-507 0 0,7 2-387 0 0,-49 5-369 0 0,-1 1 0 0 0,29 1 0 0 0,-42 1-273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16.3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1 246 11976 0 0,'0'0'922'0'0,"1"3"-350"0"0,0 0-183 0 0,0-1-1 0 0,1 1 0 0 0,0 0 1 0 0,0-1-1 0 0,0 1 1 0 0,0-1-1 0 0,0 0 0 0 0,0 1 1 0 0,1-1-1 0 0,-1 0 1 0 0,1 0-1 0 0,-1-1 1 0 0,1 1-1 0 0,0 0 0 0 0,0-1 1 0 0,0 0-1 0 0,0 1 1 0 0,0-1-1 0 0,0-1 0 0 0,6 2 1 0 0,5 0 84 0 0,0 0 1 0 0,1-1 0 0 0,21-2-1 0 0,-11 1-483 0 0,-17-1 147 0 0,0 0-1 0 0,0 0 0 0 0,11-3 0 0 0,18-2 767 0 0,-32 5-1031 0 0,1 1 1 0 0,-1-1-1 0 0,1 0 0 0 0,-1 0 0 0 0,1-1 0 0 0,8-3 1 0 0,9-4-1543 0 0,8 4-110 0 0</inkml:trace>
  <inkml:trace contextRef="#ctx0" brushRef="#br0" timeOffset="1">677 1 21191 0 0,'0'0'2127'0'0,"-1"2"-1946"0"0,-1 6 75 0 0,0-1 0 0 0,1 1-1 0 0,0 0 1 0 0,0 0 0 0 0,1 0-1 0 0,0 0 1 0 0,1 14-1 0 0,0 7 810 0 0,0-7-658 0 0,8 40 1 0 0,0 5-233 0 0,-6-34-175 0 0,2 0 0 0 0,13 41 0 0 0,-16-62 0 0 0,2 8 13 0 0,-3-16-170 0 0,0 0 1 0 0,0 1 0 0 0,0-1-1 0 0,0 0 1 0 0,1 0-1 0 0,-1 0 1 0 0,4 6 0 0 0,5 10-4123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16.7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 38 16471 0 0,'-1'2'754'0'0,"-1"3"-586"0"0,-1 1-1 0 0,1-1 1 0 0,1 1 0 0 0,-1-1 0 0 0,1 1 0 0 0,0 0 0 0 0,0 0-1 0 0,0 0 1 0 0,1 0 0 0 0,0 0 0 0 0,1 0 0 0 0,0 7-1 0 0,3 13 1650 0 0,10 34 0 0 0,-14-60-1810 0 0,6 21 55 0 0,1 0 0 0 0,2-1-1 0 0,0 0 1 0 0,1-1 0 0 0,1 0 0 0 0,22 31-1 0 0,-23-40-50 0 0,0 1 0 0 0,0-1 0 0 0,1-1 0 0 0,0 0 1 0 0,0 0-1 0 0,25 13 0 0 0,-35-22 32 0 0,0 1 0 0 0,-1-1 0 0 0,1 0 0 0 0,0 0 0 0 0,0 1 0 0 0,-1-1 0 0 0,1 0 0 0 0,0 0 0 0 0,0 0 0 0 0,-1 0 0 0 0,1 0 0 0 0,0 0 0 0 0,0 0 0 0 0,-1 0 0 0 0,1 0 0 0 0,1-1 0 0 0,3 1 118 0 0,-3 0-97 0 0,1 0 0 0 0,0-1 0 0 0,0 1 0 0 0,-1 0 1 0 0,1-1-1 0 0,0 0 0 0 0,0 0 0 0 0,-1 0 0 0 0,1 0 1 0 0,-1 0-1 0 0,1 0 0 0 0,-1-1 0 0 0,1 1 1 0 0,-1-1-1 0 0,3-3 0 0 0,-1 2-45 0 0,-1-1 0 0 0,0 1 0 0 0,0-1-1 0 0,0 0 1 0 0,-1 0 0 0 0,1 0 0 0 0,-1-1 0 0 0,3-7 0 0 0,-2 2-20 0 0,0 0 0 0 0,-1-1 0 0 0,0 1 0 0 0,0-1 1 0 0,-1 0-1 0 0,-1 0 0 0 0,-1-20 0 0 0,-3 6 485 0 0,-2 0 0 0 0,-1 0 0 0 0,-15-36 0 0 0,19 51-460 0 0,0 1 5 0 0,-1 1 0 0 0,0-1-1 0 0,0 1 1 0 0,-1 0 0 0 0,0 0-1 0 0,-1 0 1 0 0,1 0 0 0 0,-1 1-1 0 0,-1 0 1 0 0,1 1 0 0 0,-1-1-1 0 0,-1 1 1 0 0,1 0 0 0 0,-1 1 0 0 0,0 0-1 0 0,0 0 1 0 0,0 1 0 0 0,-1 0-1 0 0,1 0 1 0 0,-1 1 0 0 0,0 0-1 0 0,0 1 1 0 0,-1 0 0 0 0,-14-2-1 0 0,19 4-70 0 0,-1-1 0 0 0,1 1 0 0 0,-1 1 0 0 0,1-1 0 0 0,-1 1 0 0 0,1 0 0 0 0,-1 0-1 0 0,1 0 1 0 0,0 1 0 0 0,0 0 0 0 0,-1 0 0 0 0,-4 3 0 0 0,6-3 1 0 0,1 1-1 0 0,0-1 1 0 0,0 1 0 0 0,0-1-1 0 0,0 1 1 0 0,1 0 0 0 0,-1 0 0 0 0,1 0-1 0 0,0 1 1 0 0,0-1 0 0 0,0 1 0 0 0,0-1-1 0 0,1 1 1 0 0,-1-1 0 0 0,1 1-1 0 0,0 0 1 0 0,-1 7 0 0 0,1-7-48 0 0,-1 5-264 0 0,0 1 0 0 0,1 0-1 0 0,0 0 1 0 0,0 0 0 0 0,1 0 0 0 0,2 14 0 0 0,10 46-4515 0 0,4-18 2084 0 0,3-10-21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17.1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121 48 5984 0 0,'-1'-8'198'0'0,"1"6"-163"0"0,-1 1 0 0 0,1-1 1 0 0,0 1-1 0 0,0-1 1 0 0,-1 1-1 0 0,1-1 0 0 0,0 1 1 0 0,-1-1-1 0 0,0 1 1 0 0,1 0-1 0 0,-2-3 0 0 0,1 3 670 0 0,0-1 0 0 0,-1 0 0 0 0,1 1 0 0 0,0-1-1 0 0,-1 1 1 0 0,1 0 0 0 0,-1-1 0 0 0,1 1-1 0 0,-1 0 1 0 0,0 0 0 0 0,0 0 0 0 0,-2-1-1 0 0,-5 1 5815 0 0,7 1-6169 0 0,0 1 0 0 0,0 0 0 0 0,0 0 0 0 0,1 0 0 0 0,-1 0 0 0 0,0 0 0 0 0,0 0 0 0 0,1 0 0 0 0,-1 0 0 0 0,-2 3 0 0 0,-5 3 591 0 0,5-4-791 0 0,1 0 0 0 0,-1 1 1 0 0,1-1-1 0 0,0 0 0 0 0,0 1 0 0 0,1 0 1 0 0,-1 0-1 0 0,1 0 0 0 0,0 0 0 0 0,0 0 1 0 0,0 0-1 0 0,1 0 0 0 0,-1 1 0 0 0,0 6 1 0 0,-3 7-65 0 0,2 1 1 0 0,-1 22-1 0 0,3-6-94 0 0,1-1 0 0 0,2 1 0 0 0,2-1 0 0 0,1 1 0 0 0,1-1 0 0 0,2 0 0 0 0,2-1 0 0 0,0 0 0 0 0,17 32 0 0 0,-23-56-20 0 0,1 0 0 0 0,0 0-1 0 0,0-1 1 0 0,1 0 0 0 0,0 0 0 0 0,1 0-1 0 0,0 0 1 0 0,0-1 0 0 0,1-1-1 0 0,-1 1 1 0 0,1-1 0 0 0,1 0 0 0 0,-1-1-1 0 0,12 5 1 0 0,-17-9 16 0 0,1 0 0 0 0,-1 0 0 0 0,1-1 0 0 0,-1 1-1 0 0,1-1 1 0 0,0 0 0 0 0,-1 0 0 0 0,1-1 0 0 0,0 1 0 0 0,-1-1-1 0 0,1 0 1 0 0,-1 0 0 0 0,1 0 0 0 0,-1 0 0 0 0,0 0 0 0 0,1-1 0 0 0,5-3-1 0 0,5-5-29 0 0,-11 6 56 0 0,0-1 1 0 0,0 0 0 0 0,-1 0-1 0 0,0 0 1 0 0,0 0 0 0 0,0-1-1 0 0,2-9 1 0 0,-4 10 3 0 0,1-1 0 0 0,-2 1 0 0 0,1 0 0 0 0,-1 0 1 0 0,1-1-1 0 0,-1 1 0 0 0,-1 0 0 0 0,1 0 0 0 0,-1 0 0 0 0,0 0 0 0 0,0 0 0 0 0,0 1 0 0 0,-1-1 0 0 0,0 1 0 0 0,0-1 1 0 0,0 1-1 0 0,0 0 0 0 0,-1 0 0 0 0,1 0 0 0 0,-1 0 0 0 0,0 1 0 0 0,-5-4 0 0 0,1 2 7 0 0,-1 1 0 0 0,1 0-1 0 0,-1 1 1 0 0,1 0 0 0 0,-1 0 0 0 0,-15-2-1 0 0,21 4-44 0 0,-1 1 0 0 0,1-1 0 0 0,0 1 0 0 0,-1 0 0 0 0,1 1 0 0 0,-1-1-1 0 0,1 0 1 0 0,0 1 0 0 0,-1 0 0 0 0,1 0 0 0 0,0 0 0 0 0,0 0 0 0 0,0 1 0 0 0,-1-1 0 0 0,1 1-1 0 0,1-1 1 0 0,-1 1 0 0 0,0 0 0 0 0,0 0 0 0 0,-4 5 0 0 0,3-2-174 0 0,1-1 0 0 0,0 1-1 0 0,0-1 1 0 0,0 1 0 0 0,0 0 0 0 0,1 0 0 0 0,0 0 0 0 0,0 0 0 0 0,0 1 0 0 0,1-1-1 0 0,-1 0 1 0 0,1 1 0 0 0,0-1 0 0 0,1 1 0 0 0,0-1 0 0 0,0 1 0 0 0,0-1-1 0 0,0 1 1 0 0,3 9 0 0 0,2 5-432 0 0,-5-18 522 0 0,0 1-1 0 0,1-1 1 0 0,0 1 0 0 0,-1-1 0 0 0,1 0-1 0 0,0 1 1 0 0,0-1 0 0 0,0 0-1 0 0,1 0 1 0 0,1 3 0 0 0,5 7-1402 0 0,-6-8 764 0 0,0-1-1 0 0,1 0 1 0 0,-1 0-1 0 0,1 0 0 0 0,5 5 1 0 0,7-1-1455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8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5528 0 0,'0'0'2168'0'0,"6"8"-288"0"0,0 2 56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17.6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91 24 19551 0 0,'-2'5'169'0'0,"-2"7"618"0"0,4-11-247 0 0,-1 0-69 0 0,-18 6-294 0 0,15-1-43 0 0,3-6-96 0 0,1 1 1 0 0,0-1 0 0 0,0 0-1 0 0,0 0 1 0 0,-1 1 0 0 0,1-1-1 0 0,0 0 1 0 0,0 0-1 0 0,0 0 1 0 0,-1 1 0 0 0,1-1-1 0 0,0 0 1 0 0,-1 0 0 0 0,1 0-1 0 0,0 0 1 0 0,0 0 0 0 0,-1 1-1 0 0,1-1 1 0 0,0 0-1 0 0,-1 0 1 0 0,1 0 0 0 0,0 0-1 0 0,0 0 1 0 0,-1 0 0 0 0,0 0-1 0 0,1 0 33 0 0,0 0 0 0 0,0 0 0 0 0,0 0-1 0 0,0 0 1 0 0,-1 0 0 0 0,1 0 0 0 0,0 0-1 0 0,0 0 1 0 0,0 0 0 0 0,-1 0 0 0 0,1 0-1 0 0,0 0 1 0 0,0 0 0 0 0,0 0 0 0 0,0 0-1 0 0,-1 0 1 0 0,1 0 0 0 0,0 0 0 0 0,0 0-1 0 0,0 0 1 0 0,0 0 0 0 0,0 1 0 0 0,-1-1-1 0 0,1 0 1 0 0,0 0 0 0 0,0 0 0 0 0,0 0-1 0 0,0 0 1 0 0,0 1 0 0 0,0-1 0 0 0,0 0-1 0 0,-1 0 1 0 0,1 0 0 0 0,0 0 0 0 0,0 1-1 0 0,0-1 1 0 0,0 0 0 0 0,0 0 0 0 0,0 4-71 0 0,1 1 1 0 0,-1-1-1 0 0,1 0 1 0 0,0 0 0 0 0,0 0-1 0 0,0 0 1 0 0,0 0-1 0 0,1-1 1 0 0,0 1 0 0 0,-1 0-1 0 0,2-1 1 0 0,-1 1 0 0 0,0-1-1 0 0,1 1 1 0 0,-1-1-1 0 0,1 0 1 0 0,0 0 0 0 0,0-1-1 0 0,0 1 1 0 0,0 0-1 0 0,1-1 1 0 0,-1 0 0 0 0,1 0-1 0 0,-1 0 1 0 0,1 0-1 0 0,0 0 1 0 0,0-1 0 0 0,0 0-1 0 0,0 0 1 0 0,0 0 0 0 0,0 0-1 0 0,0 0 1 0 0,0-1-1 0 0,0 0 1 0 0,0 0 0 0 0,7-1-1 0 0,-9 1 52 0 0,1-1 0 0 0,-1 0 0 0 0,0 0 0 0 0,1 0-1 0 0,-1-1 1 0 0,0 1 0 0 0,0-1 0 0 0,0 1 0 0 0,3-3 0 0 0,5-4 313 0 0,-9 8-319 0 0,-1 0 1 0 0,1-1-1 0 0,-1 1 0 0 0,1-1 0 0 0,-1 1 0 0 0,0-1 0 0 0,1 1 1 0 0,-1-1-1 0 0,1 1 0 0 0,-1-1 0 0 0,0 0 0 0 0,1 1 1 0 0,-1-1-1 0 0,0 0 0 0 0,0 1 0 0 0,0-1 0 0 0,1-1 0 0 0,0-1 74 0 0,0 0-106 0 0,1-1 1 0 0,0 0-1 0 0,-1 0 1 0 0,0 0-1 0 0,0 0 0 0 0,0 0 1 0 0,-1 0-1 0 0,1 0 1 0 0,-1 0-1 0 0,0-8 0 0 0,-1 9-13 0 0,1 0-1 0 0,0 1 1 0 0,-1-1-1 0 0,0 1 0 0 0,0-1 1 0 0,0 1-1 0 0,0-1 0 0 0,0 1 1 0 0,0 0-1 0 0,-1-1 1 0 0,1 1-1 0 0,-1 0 0 0 0,1 0 1 0 0,-1 0-1 0 0,0 0 0 0 0,0 0 1 0 0,-4-3-1 0 0,-2 0 0 0 0,6 3 0 0 0,0 0 0 0 0,-1 0 0 0 0,1 1 0 0 0,0-1 0 0 0,-1 1 0 0 0,1 0 0 0 0,-1 0 0 0 0,0 0 0 0 0,1 0 0 0 0,-1 0 0 0 0,0 0 0 0 0,0 1 0 0 0,0-1 0 0 0,1 1 0 0 0,-5 0 0 0 0,1 0-131 0 0,0 0-1 0 0,0 0 1 0 0,0 0-1 0 0,0 1 1 0 0,0 0 0 0 0,0 1-1 0 0,0-1 1 0 0,0 1-1 0 0,0 0 1 0 0,1 1-1 0 0,-1-1 1 0 0,1 1 0 0 0,0 0-1 0 0,0 0 1 0 0,0 1-1 0 0,0 0 1 0 0,0 0 0 0 0,1 0-1 0 0,0 0 1 0 0,-8 9-1 0 0,5 2-2068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18.3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144 42 12440 0 0,'0'0'957'0'0,"-2"-1"-624"0"0,-4-1-144 0 0,0-1 1 0 0,0 0-1 0 0,1-1 0 0 0,-1 1 1 0 0,-6-7-1 0 0,-7-4 2107 0 0,18 14-2256 0 0,1 0 0 0 0,0 0 0 0 0,0 0 0 0 0,0 0 0 0 0,0 0 0 0 0,0 0 0 0 0,0 0 0 0 0,0-1 0 0 0,0 1 0 0 0,0 0 0 0 0,0 0-1 0 0,0 0 1 0 0,-1 0 0 0 0,1 0 0 0 0,0 0 0 0 0,0 0 0 0 0,0 0 0 0 0,0 0 0 0 0,0 0 0 0 0,0 0 0 0 0,0 0 0 0 0,0 0 0 0 0,-1 0 0 0 0,1 0 0 0 0,0 0 0 0 0,0 0 0 0 0,0 0 0 0 0,0 0-1 0 0,0 0 1 0 0,0 0 0 0 0,0 0 0 0 0,0 0 0 0 0,-1 0 0 0 0,1 0 0 0 0,0 0 0 0 0,0 0 0 0 0,0 0 0 0 0,0 0 0 0 0,0 1 0 0 0,0-1 0 0 0,0 0 0 0 0,0 0 0 0 0,0 0 0 0 0,-1 0 0 0 0,1 0-1 0 0,0 0 1 0 0,-4 3 574 0 0,0-1-1 0 0,0 1 1 0 0,0-1-1 0 0,-1 0 0 0 0,1 0 1 0 0,-9 2-1 0 0,2-1 340 0 0,9-2-44 0 0,-5 14-561 0 0,2-6-351 0 0,3-5 71 0 0,0-1 1 0 0,0 1 0 0 0,1-1 0 0 0,-1 1 0 0 0,1-1 0 0 0,0 1 0 0 0,0 0-1 0 0,-1 5 1 0 0,3 2 146 0 0,0 0 0 0 0,5 20 0 0 0,1 11-156 0 0,-5-26-60 0 0,0-1 0 0 0,2 1 0 0 0,0-1 0 0 0,0 0 0 0 0,1 0 0 0 0,1 0 0 0 0,1-1 0 0 0,0 0 0 0 0,10 15 0 0 0,-7-14-12 0 0,-2-2-133 0 0,0 1 1 0 0,1-1-1 0 0,1-1 0 0 0,0 0 1 0 0,21 20-1 0 0,-19-23-133 0 0,1 0-1 0 0,0 0 1 0 0,0-1 0 0 0,0-1-1 0 0,22 9 1 0 0,14-1-6548 0 0,-16-8-692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18.7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222 2 10592 0 0,'-14'2'288'0'0,"0"-1"0"0"0,0-1 0 0 0,-22-2 0 0 0,30 1 251 0 0,-1 0 1 0 0,1 1 0 0 0,-1 0-1 0 0,1 0 1 0 0,-1 0 0 0 0,1 1-1 0 0,-14 3 2406 0 0,16-4-704 0 0,3 0-2091 0 0,-1 0 96 0 0,0 0 1 0 0,-1 0 0 0 0,1 0-1 0 0,-1 0 1 0 0,1 1 0 0 0,0-1-1 0 0,-1 1 1 0 0,1-1 0 0 0,0 1-1 0 0,-1 0 1 0 0,1 0 0 0 0,0 0-1 0 0,-5 3 890 0 0,7-3-1104 0 0,0 1-1 0 0,0-1 1 0 0,0 0-1 0 0,-1 1 0 0 0,1-1 1 0 0,0 0-1 0 0,-1 0 1 0 0,0 0-1 0 0,1 0 1 0 0,-1 1-1 0 0,-1 0 1 0 0,2-1-34 0 0,-1 0 1 0 0,1-1 0 0 0,-1 1 0 0 0,1 0-1 0 0,-1-1 1 0 0,1 1 0 0 0,0 0 0 0 0,-1 0-1 0 0,1-1 1 0 0,0 1 0 0 0,0 0 0 0 0,0 0 0 0 0,-1 0-1 0 0,1-1 1 0 0,0 1 0 0 0,0 0 0 0 0,0 0-1 0 0,0 0 1 0 0,0-1 0 0 0,0 1 0 0 0,1 0-1 0 0,-1 0 1 0 0,0 0 0 0 0,0-1 0 0 0,1 1-1 0 0,-1 1 1 0 0,11 13 1 0 0,-10-14 0 0 0,1 1 0 0 0,-1 0 0 0 0,1 0 0 0 0,-1 0 0 0 0,0 1 0 0 0,0-1 0 0 0,1 0 0 0 0,-2 0 0 0 0,1 1 0 0 0,0-1 0 0 0,0 1 0 0 0,0 3 0 0 0,0-3 0 0 0,0 1 0 0 0,0-1 0 0 0,0 0 0 0 0,0 0 0 0 0,1 0 0 0 0,-1 0 0 0 0,1 0 0 0 0,0 0 0 0 0,0 0 0 0 0,0 0 0 0 0,4 3 0 0 0,-3-3 0 0 0,0 0 0 0 0,-1 1 0 0 0,1-1 0 0 0,-1 1 0 0 0,0-1 0 0 0,0 1 0 0 0,0 0 0 0 0,-1-1 0 0 0,2 6 0 0 0,-2-4 0 0 0,0-3 0 0 0,-1-1 0 0 0,0 1 0 0 0,1-1 0 0 0,-1 1 0 0 0,1 0 0 0 0,-1-1 0 0 0,1 1 0 0 0,0-1 0 0 0,-1 1 0 0 0,3 1 0 0 0,23 17 0 0 0,-22-17 0 0 0,7 3 0 0 0,3-2-16 0 0,-12-4 4 0 0,0 1 0 0 0,1-1 0 0 0,-1 0 0 0 0,1 0 0 0 0,-1 0-1 0 0,0 0 1 0 0,1-1 0 0 0,-1 1 0 0 0,1-1 0 0 0,-1 1 0 0 0,0-1 0 0 0,0 0 0 0 0,1 0-1 0 0,-1 0 1 0 0,0 0 0 0 0,0 0 0 0 0,0 0 0 0 0,0-1 0 0 0,3-1 0 0 0,-5 2 18 0 0,1 1 1 0 0,-1-1 0 0 0,1 1 0 0 0,-1-1 0 0 0,1 0 0 0 0,-1 1-1 0 0,1-1 1 0 0,-1 0 0 0 0,0 1 0 0 0,1-1 0 0 0,-1 0-1 0 0,0 1 1 0 0,0-1 0 0 0,0 0 0 0 0,1 0 0 0 0,-1 1 0 0 0,0-1-1 0 0,0 0 1 0 0,0 0 0 0 0,0 1 0 0 0,0-1 0 0 0,0 0 0 0 0,-1-1-1 0 0,1 1 2 0 0,0 0 0 0 0,0 0 0 0 0,0 0 0 0 0,0-1 0 0 0,0 1 0 0 0,0 0 0 0 0,0 0 0 0 0,1-1 0 0 0,-1 1 0 0 0,0 0 1 0 0,1 0-1 0 0,-1 0 0 0 0,1-1 0 0 0,9-21 7 0 0,-10 22-15 0 0,0-1 0 0 0,0 1 0 0 0,0-1 0 0 0,0 1 0 0 0,0-1 0 0 0,0 1 0 0 0,-1 0 0 0 0,1-1 0 0 0,0 1 0 0 0,-1 0-1 0 0,1-1 1 0 0,-1 1 0 0 0,1 0 0 0 0,-2-3 0 0 0,-10-19 296 0 0,11 18-138 0 0,-1 1 0 0 0,0-1 0 0 0,-1 1 0 0 0,1 0-1 0 0,-1 0 1 0 0,0 0 0 0 0,0 0 0 0 0,0 0 0 0 0,-7-6 0 0 0,-44-23 7 0 0,50 30-169 0 0,-1 1-1 0 0,0 0 0 0 0,1 1 1 0 0,-1-1-1 0 0,0 1 1 0 0,0 0-1 0 0,0 0 1 0 0,-6 0-1 0 0,-15-4-46 0 0,22 4-25 0 0,3 1-12 0 0,-1 0 1 0 0,0 0-1 0 0,1 0 0 0 0,-1 0 1 0 0,0 0-1 0 0,1 0 0 0 0,-1 1 1 0 0,0-1-1 0 0,1 1 0 0 0,-1-1 1 0 0,1 1-1 0 0,-1-1 0 0 0,1 1 0 0 0,-1 0 1 0 0,1 0-1 0 0,-1 0 0 0 0,1 0 1 0 0,0 0-1 0 0,-1 0 0 0 0,1 0 1 0 0,0 0-1 0 0,0 1 0 0 0,0-1 1 0 0,0 0-1 0 0,0 1 0 0 0,0-1 0 0 0,0 1 1 0 0,0-1-1 0 0,1 1 0 0 0,-1-1 1 0 0,1 1-1 0 0,-1-1 0 0 0,1 1 1 0 0,-1 3-1 0 0,-2 26-4063 0 0,2-16-3372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19.1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116 1 9672 0 0,'-21'19'874'0'0,"21"-19"-864"0"0,0 0 0 0 0,0 1-1 0 0,-1-1 1 0 0,1 0-1 0 0,0 0 1 0 0,0 0 0 0 0,0 1-1 0 0,0-1 1 0 0,-1 0-1 0 0,1 0 1 0 0,0 0-1 0 0,0 0 1 0 0,-1 1 0 0 0,1-1-1 0 0,0 0 1 0 0,0 0-1 0 0,-1 0 1 0 0,1 0 0 0 0,0 0-1 0 0,0 0 1 0 0,-1 0-1 0 0,1 0 1 0 0,0 0 0 0 0,-1 0-1 0 0,1 0 1 0 0,0 0-1 0 0,0 0 1 0 0,-1 0 0 0 0,1 0-1 0 0,0 0 1 0 0,0 0-1 0 0,-1 0 1 0 0,1 0 0 0 0,0 0-1 0 0,0 0 1 0 0,-1-1-1 0 0,1 1 1 0 0,0 0 0 0 0,0 0-1 0 0,-1-1 1 0 0,0 1 200 0 0,0 0 107 0 0,0-1-1 0 0,0 1 0 0 0,0 0 0 0 0,-1 0 1 0 0,1 0-1 0 0,0 0 0 0 0,0 0 0 0 0,0 1 1 0 0,-13 5 11380 0 0,14-2-10981 0 0,25 107 429 0 0,-20-90-1123 0 0,-1 1 1 0 0,2 26-1 0 0,1 13 3 0 0,4-9-25 0 0,3 18 0 0 0,-10-45-40 0 0,13 45 0 0 0,-16-67 22 0 0,0 1-1 0 0,0-1 1 0 0,-1 1-1 0 0,1-1 0 0 0,-1 1 1 0 0,0-1-1 0 0,0 1 1 0 0,0 0-1 0 0,-1-1 1 0 0,0 5-1 0 0,1-7 11 0 0,0 1-1 0 0,0 0 0 0 0,0 0 1 0 0,0 0-1 0 0,0 0 0 0 0,0-1 1 0 0,1 1-1 0 0,-1 0 0 0 0,1 0 1 0 0,-1-1-1 0 0,1 1 1 0 0,0 0-1 0 0,2 2 0 0 0,-2-2-213 0 0,0 0 1 0 0,0 0-1 0 0,0 0 0 0 0,0 0 0 0 0,-1 1 0 0 0,1-1 0 0 0,-1 0 0 0 0,1 0 0 0 0,0 4 0 0 0,0-18-260 0 0,-1 11 470 0 0,0 0 1 0 0,1-1-1 0 0,-1 1 1 0 0,0 0-1 0 0,0 0 1 0 0,0-1 0 0 0,0 1-1 0 0,0 0 1 0 0,-1 0-1 0 0,1 0 1 0 0,0 0-1 0 0,0-1 1 0 0,-1 1-1 0 0,0-2 1 0 0,-77-174-713 0 0,76 169 753 0 0,-1-1 0 0 0,1 1 0 0 0,1-1 1 0 0,-2-17-1 0 0,2 13 50 0 0,-4-22 0 0 0,0 15 133 0 0,-4-38 0 0 0,9 50-144 0 0,-1-1 1 0 0,2 0-1 0 0,-1 1 0 0 0,1-1 0 0 0,0 1 1 0 0,1-1-1 0 0,3-8 0 0 0,1-6 174 0 0,-5 18-165 0 0,1 1-1 0 0,-1-1 0 0 0,1 0 1 0 0,-1 1-1 0 0,1-1 0 0 0,1 1 0 0 0,-1 0 1 0 0,1 0-1 0 0,-1 0 0 0 0,5-5 1 0 0,-5 7 66 0 0,0 0 1 0 0,0-1 0 0 0,0 1 0 0 0,0-1 0 0 0,0 0-1 0 0,2-5 1 0 0,-3 6-109 0 0,0 0 0 0 0,1 1 0 0 0,-1-1-1 0 0,1 0 1 0 0,0 1 0 0 0,0 0 0 0 0,-1-1 0 0 0,1 1-1 0 0,0 0 1 0 0,0 0 0 0 0,0 0 0 0 0,0 0 0 0 0,0 0 0 0 0,0 1-1 0 0,5-2 1 0 0,1-1-29 0 0,-6 2-38 0 0,8-1 240 0 0,-5 0-146 0 0,21 1 301 0 0,-20 7-93 0 0,-4-3-216 0 0,17 7 263 0 0,-19-10-299 0 0,0 1-1 0 0,1 0 0 0 0,-1-1 0 0 0,0 1 1 0 0,0 0-1 0 0,0 0 0 0 0,1-1 0 0 0,-1 1 1 0 0,0 0-1 0 0,0 0 0 0 0,0-1 0 0 0,0 1 1 0 0,-1 1-1 0 0,1 0 24 0 0,6 13 146 0 0,-1 2-17 0 0,-5-16-163 0 0,0-1-1 0 0,0 1 0 0 0,-1 0 1 0 0,1-1-1 0 0,0 1 0 0 0,-1 0 1 0 0,1-1-1 0 0,0 1 0 0 0,-1-1 1 0 0,1 1-1 0 0,-1-1 0 0 0,1 1 0 0 0,-1-1 1 0 0,1 1-1 0 0,-1-1 0 0 0,0 1 1 0 0,1-1-1 0 0,-1 0 0 0 0,0 1 1 0 0,-1 0 13 0 0,-21 20 8 0 0,20-17-23 0 0,-1 0-1 0 0,0 0 1 0 0,0-1-1 0 0,0 0 0 0 0,-1 0 1 0 0,1 0-1 0 0,-1 0 0 0 0,0 0 1 0 0,-8 2-1 0 0,5-2-12 0 0,-9 4-168 0 0,-1 0 0 0 0,0-2 0 0 0,1 0 0 0 0,-2-1 0 0 0,1-1 0 0 0,-20 2 0 0 0,36-5-143 0 0,5-2-1418 0 0,23-12 383 0 0,-18 11 350 0 0,0-2 0 0 0,0 1 1 0 0,0-1-1 0 0,7-6 0 0 0,1-2-4218 0 0,4 3-1190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19.5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45 11664 0 0,'47'0'1053'0'0,"-46"0"-1035"0"0,0 0 1 0 0,0 1-1 0 0,0-1 0 0 0,-1 0 1 0 0,1 1-1 0 0,0-1 0 0 0,0 0 1 0 0,0 1-1 0 0,0-1 0 0 0,0 1 1 0 0,-1-1-1 0 0,2 2 0 0 0,4 2 180 0 0,-1-3 365 0 0,-1 1 0 0 0,0 0 0 0 0,0 0 0 0 0,1 0-1 0 0,-1 0 1 0 0,-1 1 0 0 0,1 0 0 0 0,0 0 0 0 0,-1 0 0 0 0,1 0 0 0 0,-1 0 0 0 0,0 1 0 0 0,0-1 0 0 0,0 1-1 0 0,4 7 1 0 0,-5-5-281 0 0,1-1 0 0 0,0 0-1 0 0,0 1 1 0 0,1-1-1 0 0,6 7 1 0 0,-5-6-123 0 0,-1 0 1 0 0,1 0 0 0 0,4 9-1 0 0,-6-6 15 0 0,1 1 0 0 0,3 15 0 0 0,-5-15-93 0 0,1 1 0 0 0,6 13 1 0 0,0-7-15 0 0,-6-12-43 0 0,-1 0 1 0 0,1 0-1 0 0,-1 1 1 0 0,0-1-1 0 0,0 1 0 0 0,0-1 1 0 0,0 8-1 0 0,-1 10 30 0 0,-2-18-50 0 0,1-1 0 0 0,0 1 1 0 0,1-1-1 0 0,-1 1 0 0 0,1-1 1 0 0,0 1-1 0 0,2 5 0 0 0,9 16 28 0 0,-8-18-23 0 0,0 0 1 0 0,5 16-1 0 0,-2 16-9 0 0,-6-31 0 0 0,1 0 0 0 0,0 0 0 0 0,0 0 0 0 0,1 0 0 0 0,4 11 0 0 0,0-10 0 0 0,-6-9 0 0 0,0 1 0 0 0,0-1 0 0 0,0 1 0 0 0,0-1 0 0 0,0 1 0 0 0,0 0 0 0 0,-1-1 0 0 0,1 1 0 0 0,0 0 0 0 0,-1 0 0 0 0,1 3 0 0 0,-1-4-14 0 0,0 0-1 0 0,0 0 0 0 0,-1-1 0 0 0,1 1 1 0 0,0 0-1 0 0,0 0 0 0 0,0 0 1 0 0,0 0-1 0 0,0-1 0 0 0,1 1 0 0 0,-1 0 1 0 0,0 0-1 0 0,0 0 0 0 0,0-1 1 0 0,1 1-1 0 0,-1 0 0 0 0,1 0 0 0 0,-1-1 1 0 0,0 1-1 0 0,1 0 0 0 0,-1-1 1 0 0,1 1-1 0 0,-1 0 0 0 0,1-1 1 0 0,0 1-1 0 0,-1-1 0 0 0,1 1 0 0 0,0-1 1 0 0,-1 1-1 0 0,1-1 0 0 0,1 1 1 0 0,0 0-485 0 0,-4-1-12 0 0,0 0 461 0 0,-1-1-1 0 0,1 1 0 0 0,-1-1 0 0 0,1 0 1 0 0,-1 0-1 0 0,1 0 0 0 0,0 0 1 0 0,-1 0-1 0 0,1 0 0 0 0,0-1 0 0 0,0 1 1 0 0,-3-3-1 0 0,-26-25 185 0 0,19 16-115 0 0,9 10 5 0 0,0 0 0 0 0,1 0 0 0 0,-1 0 0 0 0,1 0 1 0 0,0-1-1 0 0,0 1 0 0 0,0-1 0 0 0,1 1 0 0 0,-1-1 1 0 0,-1-7-1 0 0,-8-16 150 0 0,-4 1 50 0 0,11 20-144 0 0,0 0-1 0 0,1-1 0 0 0,0 1 1 0 0,0 0-1 0 0,0-1 1 0 0,1 0-1 0 0,0 1 0 0 0,0-1 1 0 0,-1-12-1 0 0,1-16 234 0 0,2 16-254 0 0,-5-32 1 0 0,4 44-45 0 0,0 0-1 0 0,0 0 1 0 0,1 0-1 0 0,0-1 1 0 0,1 1 0 0 0,-1 0-1 0 0,1 0 1 0 0,0 0-1 0 0,1 0 1 0 0,0 0-1 0 0,4-10 1 0 0,3-9 164 0 0,-8 19-86 0 0,1 0 0 0 0,1 0 0 0 0,-1 0 0 0 0,1 0 0 0 0,1 1 0 0 0,-1-1 0 0 0,8-9 0 0 0,-6 9 22 0 0,0 0 0 0 0,0 0 0 0 0,5-13 0 0 0,-3 7 23 0 0,8-6 115 0 0,11-6-213 0 0,-25 25-42 0 0,0-1-1 0 0,0 0 0 0 0,0 0 1 0 0,0 0-1 0 0,0 1 0 0 0,1-1 1 0 0,-1 0-1 0 0,0 1 1 0 0,0-1-1 0 0,2 0 0 0 0,16 3 46 0 0,1 4-30 0 0,-9-1 142 0 0,1-1-1 0 0,16 4 1 0 0,-25-7 853 0 0,0 0-561 0 0,7 8-271 0 0,-10-8-172 0 0,0 0 0 0 0,0-1 1 0 0,1 1-1 0 0,-1 0 0 0 0,0 0 0 0 0,0 0 0 0 0,0 0 1 0 0,0-1-1 0 0,0 1 0 0 0,0 0 0 0 0,0 0 1 0 0,0 0-1 0 0,-1 0 0 0 0,1-1 0 0 0,0 1 1 0 0,0 0-1 0 0,-1 0 0 0 0,1 0 0 0 0,0-1 1 0 0,-1 1-1 0 0,1 0 0 0 0,-1-1 0 0 0,1 1 1 0 0,-1 0-1 0 0,1-1 0 0 0,-1 1 0 0 0,0 0 1 0 0,1-1-1 0 0,-1 1 0 0 0,0 0 0 0 0,-26 16 102 0 0,22-15-110 0 0,-43 31-109 0 0,43-30 98 0 0,-1-1 1 0 0,1 1-1 0 0,0-1 0 0 0,-1 0 1 0 0,0 0-1 0 0,-7 1 1 0 0,-9 3-38 0 0,9-3-443 0 0,0-1-1 0 0,0 0 1 0 0,0-1-1 0 0,-25 0 1 0 0,31-1-462 0 0,29-18-14997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19.9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419 0 23671 0 0,'0'0'539'0'0,"-2"1"77"0"0,-13 3 275 0 0,9-3-783 0 0,1 0 0 0 0,0 0-1 0 0,0 0 1 0 0,0 0 0 0 0,-8 4-1 0 0,10-4 1084 0 0,-47 6 915 0 0,42-3-1616 0 0,5-1-377 0 0,-7 2 73 0 0,8-5-133 0 0,0 1 1 0 0,0 0-1 0 0,0 0 1 0 0,0 0-1 0 0,0 0 0 0 0,0 0 1 0 0,0 0-1 0 0,0 1 0 0 0,0-1 1 0 0,0 1-1 0 0,1-1 1 0 0,-1 1-1 0 0,1-1 0 0 0,-1 1 1 0 0,-1 3-1 0 0,0 0-70 0 0,1 0-1 0 0,-2 0 1 0 0,1 0-1 0 0,-1 0 1 0 0,1 0 0 0 0,-1-1-1 0 0,-7 6 1 0 0,-6 8-269 0 0,15-16 248 0 0,1 0 0 0 0,0 0 0 0 0,0 0-1 0 0,-1 0 1 0 0,1 0 0 0 0,1 0 0 0 0,-1 0 0 0 0,0 1 0 0 0,0-1 0 0 0,0 4 0 0 0,1-4 7 0 0,0 1 0 0 0,-1-1 0 0 0,0 0 0 0 0,1 1 0 0 0,-1-1 0 0 0,0 0 0 0 0,0 0 0 0 0,0 0 0 0 0,-1 0 0 0 0,1 0 0 0 0,-3 3 0 0 0,-12 10-129 0 0,11-11 78 0 0,0 1 0 0 0,1-1 0 0 0,-9 11 0 0 0,4-1-187 0 0,8-11 188 0 0,-1 1 0 0 0,0-1 1 0 0,-1 0-1 0 0,1 1 0 0 0,-4 2 1 0 0,-9 10-365 0 0,-1-2 1 0 0,0 1-1 0 0,-1-2 1 0 0,-23 14-1 0 0,38-26 317 0 0,2-1 175 0 0,-1 0-1 0 0,1 1 1 0 0,0-1-1 0 0,-1 0 1 0 0,1 0 0 0 0,0 0-1 0 0,-1 0 1 0 0,1 0-1 0 0,0 0 1 0 0,-1 0-1 0 0,1 1 1 0 0,0-1-1 0 0,0 0 1 0 0,-1 0-1 0 0,1 0 1 0 0,0 1 0 0 0,-1-1-1 0 0,1 0 1 0 0,0 0-1 0 0,0 1 1 0 0,0-1-1 0 0,-1 0 1 0 0,1 1-1 0 0,9 2-34 0 0,32 4-13 0 0,-9-3 255 0 0,-2 0 556 0 0,35 1 1 0 0,-42-4-760 0 0,0 1 0 0 0,39 8 1 0 0,-29-4-41 0 0,6-2-12 0 0,-26-4 7 0 0,24 5 0 0 0,-19-3 1 0 0,1 0 1 0 0,-1-1 0 0 0,0-1-1 0 0,0-1 1 0 0,1 0-1 0 0,26-6 1 0 0,-35 4-1154 0 0,0 0-1 0 0,0-1 1 0 0,0 1 0 0 0,12-8-1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20.3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 18919 0 0,'4'-2'255'0'0,"-3"1"-172"0"0,-1 1 1 0 0,1 0 0 0 0,-1 0-1 0 0,1-1 1 0 0,-1 1-1 0 0,1 0 1 0 0,-1 0-1 0 0,1 0 1 0 0,-1 0 0 0 0,1 0-1 0 0,-1-1 1 0 0,1 1-1 0 0,-1 0 1 0 0,1 0-1 0 0,0 0 1 0 0,-1 1 0 0 0,1-1-1 0 0,0 0 1 0 0,2 1-46 0 0,1 1 0 0 0,-1 0 1 0 0,0-1-1 0 0,0 1 0 0 0,4 4 0 0 0,-2-4 51 0 0,-1 1-1 0 0,0-1 0 0 0,1 0 1 0 0,6 2-1 0 0,-8-3 76 0 0,1 0 0 0 0,-1 0 0 0 0,0 1 0 0 0,0-1 0 0 0,0 1 0 0 0,0 0 0 0 0,0 0 0 0 0,3 2 0 0 0,6 13 924 0 0,-11-14-924 0 0,0-1-1 0 0,1 1 1 0 0,0-1-1 0 0,-1 1 0 0 0,5 3 1 0 0,23 17 794 0 0,-22-18-700 0 0,1 0 1 0 0,-1 1-1 0 0,7 8 0 0 0,-12-12-162 0 0,0 1 1 0 0,0 0-1 0 0,0 0 0 0 0,0 0 0 0 0,0 0 0 0 0,-1 0 0 0 0,1 0 0 0 0,-1 1 0 0 0,0-1 0 0 0,0 0 0 0 0,1 7 0 0 0,-1-4 43 0 0,1 0-1 0 0,-1-1 1 0 0,1 0 0 0 0,3 6 0 0 0,-3-7-43 0 0,0 0 0 0 0,-1 0-1 0 0,1 1 1 0 0,-1-1 0 0 0,0 0 0 0 0,1 9 0 0 0,-5 7-13 0 0,2-18-85 0 0,0 1 1 0 0,1 0-1 0 0,-1 0 1 0 0,1 0-1 0 0,0 0 1 0 0,0-1-1 0 0,0 1 1 0 0,0 0 0 0 0,0 3-1 0 0,6 21-55 0 0,-1-10 41 0 0,-2 1 1 0 0,0 0 0 0 0,0 21-1 0 0,-3-34 25 0 0,0-1-4 0 0,0 0 0 0 0,0 0 1 0 0,0-1-1 0 0,0 1 0 0 0,1 0 0 0 0,0-1 1 0 0,-1 1-1 0 0,1 0 0 0 0,1-1 1 0 0,2 7-1 0 0,2 0-15 0 0,-4-9 3 0 0,-1 0-1 0 0,0 1 1 0 0,0-1 0 0 0,1 1 0 0 0,-1 0 0 0 0,-1-1-1 0 0,1 1 1 0 0,0 0 0 0 0,0-1 0 0 0,-1 1-1 0 0,1 0 1 0 0,0 0 0 0 0,-1 0 0 0 0,0 0 0 0 0,0 0-1 0 0,1-1 1 0 0,-1 1 0 0 0,0 0 0 0 0,-1 2-1 0 0,-6 14-90 0 0,6-15-35 0 0,-1 0 1 0 0,1-1 0 0 0,0 1-1 0 0,0 0 1 0 0,0 0-1 0 0,1 0 1 0 0,-1 1 0 0 0,0-1-1 0 0,1 4 1 0 0,0-4-213 0 0,0-2 164 0 0,0-1 1 0 0,0 1-1 0 0,0 0 0 0 0,0 0 0 0 0,0-1 0 0 0,0 1 1 0 0,0 0-1 0 0,0 0 0 0 0,0 0 0 0 0,0-1 0 0 0,-1 1 1 0 0,1 0-1 0 0,0 0 0 0 0,0-1 0 0 0,-1 1 1 0 0,1 0-1 0 0,-1-1 0 0 0,1 1 0 0 0,0 0 0 0 0,-2 0 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20.7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0 20447 0 0,'-7'6'-39'0'0,"7"-5"150"0"0,-1-1 0 0 0,1 0 0 0 0,0 0 0 0 0,-1 1-1 0 0,1-1 1 0 0,0 0 0 0 0,-1 1 0 0 0,1-1 0 0 0,0 0 0 0 0,-1 1 0 0 0,1-1 0 0 0,0 1 0 0 0,0-1 0 0 0,-1 0 0 0 0,1 1 0 0 0,0-1 0 0 0,0 1 0 0 0,0-1 0 0 0,0 1 0 0 0,0-1-1 0 0,-1 0 1 0 0,1 1 0 0 0,0-1 0 0 0,0 1 0 0 0,0-1 0 0 0,0 1 0 0 0,0-1 0 0 0,0 1 0 0 0,1-1 0 0 0,-1 1 0 0 0,0-1 0 0 0,0 1 0 0 0,0-1 0 0 0,0 0 0 0 0,1 1 0 0 0,-1-1 0 0 0,0 1-1 0 0,0-1 1 0 0,1 1 0 0 0,-1-1 0 0 0,1 1 0 0 0,6 16-217 0 0,1 1 1 0 0,16 25-1 0 0,-22-41-1469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21.2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14688 0 0,'0'0'1842'0'0,"3"0"-1579"0"0,32 10 279 0 0,-33-9-542 0 0,0-1 0 0 0,0 1 0 0 0,0 0 0 0 0,0-1 0 0 0,0 1 0 0 0,-1 0 0 0 0,1 1 0 0 0,0-1 0 0 0,0 0 0 0 0,-1 0 0 0 0,1 1 0 0 0,-1-1 0 0 0,2 3 0 0 0,-1-2 0 0 0,0 0 0 0 0,1 0 0 0 0,-1 0 0 0 0,1 0 0 0 0,-1 0 0 0 0,4 1 0 0 0,-2 0 0 0 0,0-1 0 0 0,-1 0 0 0 0,0 1 0 0 0,0 0 0 0 0,0 0 0 0 0,0 0 0 0 0,0 0 0 0 0,4 6 0 0 0,7 8 0 0 0,-6-8 0 0 0,-1 1 0 0 0,0-1 0 0 0,0 1 0 0 0,-1 1 0 0 0,-1-1 0 0 0,1 1 0 0 0,-2 0 0 0 0,7 22 0 0 0,-3-9 0 0 0,-6-20 126 0 0,0 0 0 0 0,0 0 0 0 0,0 0 0 0 0,1 0 0 0 0,0 0 0 0 0,-1 0 0 0 0,2-1 0 0 0,4 5 0 0 0,-6-5-1 0 0,0-1 1 0 0,1 0-1 0 0,-1 1 1 0 0,0-1-1 0 0,0 1 1 0 0,0 0-1 0 0,-1 0 1 0 0,1-1-1 0 0,-1 1 1 0 0,1 0-1 0 0,-1 0 1 0 0,0 1-1 0 0,0-1 1 0 0,0 3-1 0 0,0-2-8 0 0,-1 0-19 0 0,1-1-1 0 0,0 1 1 0 0,0 0 0 0 0,0-1 0 0 0,0 1-1 0 0,1-1 1 0 0,-1 1 0 0 0,1-1 0 0 0,0 0 0 0 0,4 5 2018 0 0,-2-79-321 0 0,-4 55-1422 0 0,2 0 1 0 0,0 0 0 0 0,1 0 0 0 0,1 0-1 0 0,6-16 1 0 0,-3 18-286 0 0,-6 13-17 0 0,0 0 0 0 0,0 0 0 0 0,1 0 0 0 0,-1 0 0 0 0,1 0 0 0 0,-1 0 0 0 0,0 0 0 0 0,1 1 0 0 0,0-1 0 0 0,2 0 0 0 0,-3 1 7 0 0,-1 0-37 0 0,1 0 0 0 0,0 0-1 0 0,-1 0 1 0 0,1 1 0 0 0,-1-1 0 0 0,1 0 0 0 0,0 0 0 0 0,-1 1 0 0 0,1-1 0 0 0,-1 0-1 0 0,1 1 1 0 0,-1-1 0 0 0,1 1 0 0 0,-1-1 0 0 0,1 1 0 0 0,-1-1 0 0 0,0 1 0 0 0,1-1 0 0 0,-1 1-1 0 0,1 0 1 0 0,0 0 53 0 0,32 35 71 0 0,3-2-165 0 0,-26-25 0 0 0,10 9 0 0 0,-1-1 0 0 0,34 37 0 0 0,-41-40-781 0 0,21 17 0 0 0,0 1-1859 0 0,-17-18 1106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21.6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134 0 15408 0 0,'2'7'265'0'0,"1"9"863"0"0,-5-16-884 0 0,-14-3 36 0 0,-10-4 3540 0 0,22 7-3464 0 0,0-1 0 0 0,0 1 0 0 0,1 0 0 0 0,-1 0 0 0 0,0 0 0 0 0,1 0 0 0 0,-1 0 0 0 0,0 1 0 0 0,-6 1 0 0 0,7-1-294 0 0,0 0 1 0 0,1-1 0 0 0,-1 1 0 0 0,0 0-1 0 0,0 1 1 0 0,1-1 0 0 0,-1 0 0 0 0,1 1-1 0 0,-1-1 1 0 0,1 1 0 0 0,-1 0 0 0 0,1 0-1 0 0,-2 2 1 0 0,2-1-27 0 0,0 0 1 0 0,1 0-1 0 0,-1 0 0 0 0,1 0 0 0 0,0 0 1 0 0,0 1-1 0 0,0-1 0 0 0,0 0 0 0 0,1 1 1 0 0,0-1-1 0 0,-1 0 0 0 0,1 7 0 0 0,2-3-72 0 0,-1 0-1 0 0,1 0 0 0 0,0 0 1 0 0,3 8-1 0 0,5 14-179 0 0,-9-24 122 0 0,0 1 0 0 0,1-1-1 0 0,0 0 1 0 0,0 0 0 0 0,0 0 0 0 0,1-1-1 0 0,-1 1 1 0 0,1 0 0 0 0,1-1-1 0 0,-1 0 1 0 0,0 0 0 0 0,1 0 0 0 0,0 0-1 0 0,0 0 1 0 0,0-1 0 0 0,0 1-1 0 0,1-1 1 0 0,-1 0 0 0 0,1-1 0 0 0,7 4-1 0 0,4-2-19 0 0,-12-6 127 0 0,-2 0-20 0 0,-1 2 14 0 0,1-1 0 0 0,-1 0 0 0 0,1 1 0 0 0,-1-1 0 0 0,1 0 0 0 0,-1 0 0 0 0,0 0 0 0 0,1 0 0 0 0,-1 0 0 0 0,0 0 0 0 0,0 0 0 0 0,0-1 0 0 0,0 1 0 0 0,0 0 0 0 0,0-1 0 0 0,0 1 0 0 0,0 0 0 0 0,-1-1 0 0 0,1 1 0 0 0,0-3 0 0 0,0-1 166 0 0,0 0 1 0 0,-1 0-1 0 0,1 0 0 0 0,-1 0 0 0 0,-1-7 0 0 0,0-6 476 0 0,1-75 446 0 0,0 91-73 0 0,2-1-747 0 0,-2 3-271 0 0,0 0 0 0 0,0-1 1 0 0,0 1-1 0 0,0 0 0 0 0,1 0 1 0 0,-1 0-1 0 0,0-1 0 0 0,0 1 1 0 0,0 0-1 0 0,0 0 0 0 0,0 0 1 0 0,0-1-1 0 0,0 1 0 0 0,0 0 0 0 0,1 0 1 0 0,-1 0-1 0 0,0-1 0 0 0,0 1 1 0 0,0 0-1 0 0,0 0 0 0 0,0 0 1 0 0,1 0-1 0 0,-1 0 0 0 0,0 0 1 0 0,0-1-1 0 0,0 1 0 0 0,1 0 1 0 0,-1 0-1 0 0,0 0 0 0 0,0 0 1 0 0,1 0-1 0 0,-1 0 0 0 0,0 0 1 0 0,0 0-1 0 0,0 0 0 0 0,1 0 0 0 0,-1 0 1 0 0,26 16 172 0 0,-22-15-167 0 0,0 1-1 0 0,0 1 0 0 0,0-1 1 0 0,0 0-1 0 0,0 1 0 0 0,-1 0 0 0 0,6 6 1 0 0,-2-1-12 0 0,0 0-1 0 0,16 13 1 0 0,4 5-177 0 0,-20-20-76 0 0,-1-1 0 0 0,14 10 0 0 0,0 0-810 0 0,6 1-404 0 0,-22-14 996 0 0,1 1 1 0 0,-1-1-1 0 0,0 1 1 0 0,6 5-1 0 0,6 6-1554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9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 2760 0 0,'-1'1'125'0'0,"-3"7"-103"0"0,1 0-1 0 0,0-1 0 0 0,0 1 1 0 0,-2 15-1 0 0,-2 3 2965 0 0,5-18-1550 0 0,0 1-1 0 0,1-1 0 0 0,0 0 0 0 0,1 1 0 0 0,0 9 0 0 0,5 44 1815 0 0,0-25-2700 0 0,-5-31-438 0 0,2 0 1 0 0,-1 1-1 0 0,1-1 1 0 0,0 0-1 0 0,0 0 1 0 0,5 9-1 0 0,4 14 175 0 0,-8-22-230 0 0,-1-1 0 0 0,1 0 0 0 0,1 0 0 0 0,-1 0 0 0 0,1 0 0 0 0,0-1-1 0 0,0 0 1 0 0,0 1 0 0 0,1-1 0 0 0,0-1 0 0 0,0 1 0 0 0,0-1 0 0 0,9 6-1 0 0,-12-9-16 0 0,0 0-1 0 0,1-1 1 0 0,-1 1-1 0 0,0-1 1 0 0,1 1-1 0 0,-1-1 1 0 0,1 0-1 0 0,-1 0 1 0 0,0 0-1 0 0,1 0 1 0 0,-1 0-1 0 0,1 0 1 0 0,-1-1-1 0 0,0 1 1 0 0,1-1-1 0 0,-1 0 0 0 0,0 1 1 0 0,1-1-1 0 0,-1 0 1 0 0,0-1-1 0 0,0 1 1 0 0,4-3-1 0 0,-1 0 54 0 0,0 1 0 0 0,0-2-1 0 0,0 1 1 0 0,-1 0 0 0 0,0-1-1 0 0,0 0 1 0 0,7-10 0 0 0,-2-3 108 0 0,0 0 1 0 0,7-24 0 0 0,-7 17-42 0 0,-6 13-52 0 0,0 0 0 0 0,0-1 0 0 0,-1 1-1 0 0,-1-1 1 0 0,0 1 0 0 0,-1-1 0 0 0,0 1 0 0 0,-3-21 0 0 0,2 26-71 0 0,-1 0 0 0 0,0 0 1 0 0,-1 0-1 0 0,0 0 1 0 0,0 0-1 0 0,0 1 1 0 0,-1-1-1 0 0,1 1 1 0 0,-2 0-1 0 0,1 0 0 0 0,-1 1 1 0 0,-6-7-1 0 0,8 9-59 0 0,0 1-1 0 0,-1-1 0 0 0,1 1 0 0 0,-1 0 1 0 0,1 0-1 0 0,-1 0 0 0 0,0 1 1 0 0,0-1-1 0 0,0 1 0 0 0,0 0 1 0 0,0 0-1 0 0,0 0 0 0 0,0 1 0 0 0,0-1 1 0 0,-1 1-1 0 0,1 0 0 0 0,0 0 1 0 0,0 1-1 0 0,-5 0 0 0 0,5 0-216 0 0,0 0-1 0 0,1 0 1 0 0,-1 1-1 0 0,1-1 0 0 0,0 1 1 0 0,-1 0-1 0 0,1 0 1 0 0,0 0-1 0 0,0 0 1 0 0,0 0-1 0 0,1 1 0 0 0,-1-1 1 0 0,-4 6-1 0 0,-4 7-4854 0 0,1 4-1471 0 0</inkml:trace>
  <inkml:trace contextRef="#ctx0" brushRef="#br0" timeOffset="1">314 129 5528 0 0,'18'0'422'0'0,"-17"0"-410"0"0,-1 0-1 0 0,0 0 1 0 0,1 0-1 0 0,-1 0 0 0 0,1 0 1 0 0,-1 0-1 0 0,1 1 0 0 0,-1-1 1 0 0,0 0-1 0 0,1 0 0 0 0,-1 0 1 0 0,0 1-1 0 0,1-1 0 0 0,-1 0 1 0 0,0 1-1 0 0,1-1 1 0 0,-1 0-1 0 0,0 1 0 0 0,1-1 1 0 0,-1 0-1 0 0,0 1 0 0 0,0-1 1 0 0,0 1-1 0 0,1-1 0 0 0,-1 0 1 0 0,0 1-1 0 0,0-1 0 0 0,0 1 1 0 0,1 0 130 0 0,11 23 4865 0 0,19 48 0 0 0,-15-30-4198 0 0,37 104 1257 0 0,-50-135-1902 0 0,0-3 5 0 0,0-1 0 0 0,-1 1-1 0 0,0 0 1 0 0,0 13 912 0 0,-2-24-901 0 0,-1-46-64 0 0,-1 26 305 0 0,2-1 0 0 0,3-25 0 0 0,-1 27-250 0 0,-2 13-113 0 0,1 1-1 0 0,0-1 1 0 0,5-14-1 0 0,1 1 20 0 0,-5 13-59 0 0,1-1 0 0 0,1 1 1 0 0,-1 0-1 0 0,2 0 1 0 0,4-8-1 0 0,0 3 17 0 0,-6 9-35 0 0,0 0 1 0 0,0 0-1 0 0,0 0 1 0 0,7-7-1 0 0,-3 6-260 0 0,-1 0 0 0 0,1 1 0 0 0,0 0 0 0 0,0 0 0 0 0,0 1 0 0 0,1 0 0 0 0,0 0 0 0 0,0 1 0 0 0,0-1 0 0 0,0 2 0 0 0,14-4 0 0 0,-2 2-1484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22.0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148 2 11056 0 0,'-2'0'5757'0'0,"-11"-1"-2011"0"0,10 1-3390 0 0,-1-1 0 0 0,1 1 0 0 0,0 0-1 0 0,0 0 1 0 0,-1 0 0 0 0,1 1 0 0 0,0-1 0 0 0,0 1 0 0 0,-1-1-1 0 0,1 1 1 0 0,0 0 0 0 0,0 0 0 0 0,0 1 0 0 0,0-1 0 0 0,-3 3 0 0 0,-13 6 532 0 0,17-9-801 0 0,1 0 0 0 0,-1 0 0 0 0,0 0 0 0 0,0 0 0 0 0,0 0 0 0 0,1 0 0 0 0,-1 0 0 0 0,1 0 0 0 0,-3 3 0 0 0,-11 12 146 0 0,13-15-224 0 0,0 1-1 0 0,0-1 0 0 0,0 1 1 0 0,1 0-1 0 0,-1 0 0 0 0,0 0 1 0 0,1 0-1 0 0,0 0 0 0 0,-1 0 1 0 0,1 0-1 0 0,0 1 0 0 0,0-1 1 0 0,1 0-1 0 0,-1 1 0 0 0,-1 4 1 0 0,0 4-96 0 0,2-9 53 0 0,0 0-1 0 0,0 0 1 0 0,0 0-1 0 0,0 1 1 0 0,0-1-1 0 0,1-1 1 0 0,-1 1-1 0 0,1 0 1 0 0,-1 0-1 0 0,1 0 1 0 0,0 0-1 0 0,0 0 1 0 0,1 2-1 0 0,1 1-46 0 0,-1-1 7 0 0,0 0 0 0 0,0 0 0 0 0,1-1 0 0 0,-1 1 0 0 0,7 6 0 0 0,7 9-427 0 0,-11-13 268 0 0,0-1 0 0 0,0 0-1 0 0,0 0 1 0 0,0 0 0 0 0,1-1 0 0 0,0 0 0 0 0,0 0 0 0 0,0-1-1 0 0,0 1 1 0 0,1-1 0 0 0,-1 0 0 0 0,1-1 0 0 0,0 0 0 0 0,0 0-1 0 0,11 2 1 0 0,-14-4 69 0 0,0 0-1 0 0,0 0 0 0 0,0 0 1 0 0,0-1-1 0 0,0 1 0 0 0,0-1 1 0 0,0 0-1 0 0,0 0 0 0 0,-1 0 1 0 0,1 0-1 0 0,0-1 0 0 0,-1 0 1 0 0,6-3-1 0 0,-3 1-340 0 0,0 0 1 0 0,0 0-1 0 0,-1 0 0 0 0,0-1 0 0 0,0 0 1 0 0,9-11-1 0 0,1-7-5820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22.4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0 4144 0 0,'0'13'319'0'0,"0"-13"-310"0"0,0 0 0 0 0,0 1 0 0 0,0-1 0 0 0,1 1 1 0 0,-1-1-1 0 0,0 0 0 0 0,0 1 0 0 0,0-1 0 0 0,0 1 1 0 0,0-1-1 0 0,0 0 0 0 0,-1 1 0 0 0,1-1 0 0 0,0 1 1 0 0,0-1-1 0 0,0 0 0 0 0,0 1 0 0 0,0-1 0 0 0,-1 0 0 0 0,1 1 1 0 0,0-1-1 0 0,0 0 0 0 0,0 1 0 0 0,-1-1 0 0 0,1 0 1 0 0,0 1-1 0 0,-1-1 0 0 0,0 1 0 0 0,-1 0 275 0 0,-8 34 8115 0 0,9-32-7673 0 0,0-1 0 0 0,0 1 0 0 0,0-1 1 0 0,1 1-1 0 0,-1-1 0 0 0,0 5 1 0 0,1-3-454 0 0,0-1-1 0 0,0 1 1 0 0,1 0 0 0 0,-1-1 0 0 0,1 1 0 0 0,0 0 0 0 0,0-1 0 0 0,0 1-1 0 0,1-1 1 0 0,-1 0 0 0 0,3 4 0 0 0,1 10 576 0 0,1-4-188 0 0,14 10-422 0 0,-8-11-168 0 0,-10-10 15 0 0,0 1-1 0 0,0-1 1 0 0,0 0-1 0 0,0 0 1 0 0,0 0 0 0 0,0-1-1 0 0,1 1 1 0 0,-1-1-1 0 0,1 1 1 0 0,-1-1-1 0 0,1 0 1 0 0,-1 0 0 0 0,1 0-1 0 0,0 0 1 0 0,4 1-1 0 0,-2-1 85 0 0,16 1 252 0 0,-14-1-409 0 0,-4-1-12 0 0,0 0-1 0 0,-1 0 0 0 0,1 0 1 0 0,-1-1-1 0 0,1 1 0 0 0,0 0 0 0 0,-1-1 1 0 0,1 0-1 0 0,3-1 0 0 0,-3 1 0 0 0,-1 0 0 0 0,0 0 0 0 0,1-1 0 0 0,-1 1 0 0 0,0-1 0 0 0,0 1 0 0 0,3-3 0 0 0,0-7 0 0 0,-4 6 0 0 0,9-13 0 0 0,-6 13 0 0 0,-1 0 0 0 0,0 0 0 0 0,0-1 0 0 0,-1 0 0 0 0,4-10 0 0 0,-5 13 0 0 0,-1 0 0 0 0,0-10 0 0 0,0 13 4 0 0,0 0-1 0 0,0 0 1 0 0,0 0-1 0 0,0 0 1 0 0,0-1-1 0 0,0 1 1 0 0,0 0-1 0 0,0 0 1 0 0,0 0-1 0 0,0 0 1 0 0,0 0-1 0 0,0-1 1 0 0,0 1-1 0 0,0 0 1 0 0,0 0-1 0 0,0 0 1 0 0,1 0-1 0 0,-1 0 1 0 0,0 0-1 0 0,0-1 1 0 0,0 1-1 0 0,0 0 1 0 0,0 0-1 0 0,0 0 1 0 0,0 0-1 0 0,1 0 1 0 0,-1 0-1 0 0,0 0 1 0 0,0 0-1 0 0,0 0 1 0 0,0 0-1 0 0,0 0 1 0 0,1 0-1 0 0,-1 0 1 0 0,0 0-1 0 0,0 0 1 0 0,0 0-1 0 0,0 0 1 0 0,0 0-1 0 0,1 0 1 0 0,-1 0-1 0 0,0 0 1 0 0,0 0-1 0 0,0 0 1 0 0,0 0-1 0 0,0 0 1 0 0,1 0-1 0 0,-1 0 1 0 0,0 0-1 0 0,0 0 1 0 0,6 3 153 0 0,-6-3-149 0 0,4 3 124 0 0,-1 0 0 0 0,1 0 0 0 0,-1 0 0 0 0,0 0 0 0 0,0 1 0 0 0,4 5 0 0 0,9 11 250 0 0,-1-1-273 0 0,-1-1 0 0 0,12 24 0 0 0,2 0-102 0 0,-20-28-7 0 0,0-1 0 0 0,9 22 0 0 0,-1-2 0 0 0,10 22-228 0 0,22 69 0 0 0,1 1-1110 0 0,-46-118 984 0 0,0-1 0 0 0,1 1 1 0 0,0 0-1 0 0,8 10 0 0 0,-10-14-167 0 0,1 0-1 0 0,-1-1 0 0 0,1 1 0 0 0,0-1 1 0 0,0 0-1 0 0,0 1 0 0 0,0-1 1 0 0,0 0-1 0 0,0-1 0 0 0,0 1 1 0 0,1-1-1 0 0,3 2 0 0 0,9-2-2132 0 0</inkml:trace>
  <inkml:trace contextRef="#ctx0" brushRef="#br0" timeOffset="1">816 142 10592 0 0,'0'0'818'0'0,"1"-14"-196"0"0,-1 12-287 0 0,1 2-134 0 0,0-1 0 0 0,0 0 0 0 0,-1 0 0 0 0,1 0 0 0 0,-1 0 0 0 0,1 0 0 0 0,-1 1 0 0 0,1-1 1 0 0,-1 0-1 0 0,0 0 0 0 0,1 0 0 0 0,-1 0 0 0 0,0 0 0 0 0,0 0 0 0 0,0 0 0 0 0,1 0 0 0 0,-1 0 1 0 0,0-1-1 0 0,-1 1 0 0 0,1 0 0 0 0,0 0 0 0 0,0 0 0 0 0,0 0 0 0 0,0 0 0 0 0,-1 0 0 0 0,1 0 1 0 0,-1 0-1 0 0,1 1 0 0 0,-1-1 0 0 0,1 0 0 0 0,-1 0 0 0 0,1 0 0 0 0,-1 0 0 0 0,0 0 0 0 0,1 1 1 0 0,-1-1-1 0 0,-1-1 0 0 0,-8-9 1546 0 0,-16-17 1799 0 0,25 27-3411 0 0,-1-1 1 0 0,0 1-1 0 0,1 0 1 0 0,-1-1-1 0 0,0 1 1 0 0,0 0-1 0 0,0 0 1 0 0,0 1-1 0 0,0-1 0 0 0,0 0 1 0 0,0 1-1 0 0,0-1 1 0 0,0 1-1 0 0,-3-1 1 0 0,-11 0 561 0 0,14 0-666 0 0,1 1 0 0 0,-1 0 1 0 0,1 0-1 0 0,-1 0 0 0 0,1 0 0 0 0,-1 0 1 0 0,0 0-1 0 0,1 0 0 0 0,-1 0 0 0 0,1 1 1 0 0,-1-1-1 0 0,1 0 0 0 0,-3 2 0 0 0,-1 0 7 0 0,-1 0 0 0 0,0 1 0 0 0,1 0 0 0 0,0 0 0 0 0,-1 0 0 0 0,1 0 0 0 0,0 1 0 0 0,1 0 0 0 0,-1 0 0 0 0,1 1-1 0 0,0-1 1 0 0,0 1 0 0 0,-4 6 0 0 0,5-5-54 0 0,0 0 0 0 0,1 0 0 0 0,-1 1 0 0 0,2-1 0 0 0,-1 1 0 0 0,1 0 0 0 0,0-1 0 0 0,0 1 0 0 0,1 0 0 0 0,0 12 0 0 0,0-11-27 0 0,0-1 0 0 0,1 0 0 0 0,0 0-1 0 0,0 0 1 0 0,0 0 0 0 0,1 0 0 0 0,4 10-1 0 0,-4-13 25 0 0,-1-1 0 0 0,1 1-1 0 0,0-1 1 0 0,1 0-1 0 0,-1 0 1 0 0,0 0 0 0 0,1 0-1 0 0,0 0 1 0 0,0 0 0 0 0,0-1-1 0 0,0 1 1 0 0,0-1-1 0 0,0 0 1 0 0,0 0 0 0 0,6 2-1 0 0,-1-1-59 0 0,-1 0 0 0 0,1 0-1 0 0,0-1 1 0 0,0 0 0 0 0,0-1-1 0 0,0 0 1 0 0,13 0 0 0 0,-17-1-20 0 0,0 0 1 0 0,-1 0-1 0 0,1 0 1 0 0,-1-1-1 0 0,1 0 1 0 0,0 0-1 0 0,-1 0 1 0 0,1 0 0 0 0,-1 0-1 0 0,0-1 1 0 0,1 1-1 0 0,-1-1 1 0 0,0 0-1 0 0,0 0 1 0 0,0 0-1 0 0,0 0 1 0 0,0-1-1 0 0,3-4 1 0 0,10-11-1245 0 0,-11 13 437 0 0,0-1 0 0 0,0 1 0 0 0,-1-1 0 0 0,7-12 0 0 0,-3-8-1004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22.8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24 15408 0 0,'0'-19'704'0'0,"0"15"-15"0"0,-1 6-445 0 0,0 2-307 0 0,-1 2 617 0 0,0 1 0 0 0,1 0 0 0 0,-1-1-1 0 0,1 13 1 0 0,4 41 3447 0 0,-1-47-3665 0 0,1-1 1 0 0,-1 0-1 0 0,2 1 0 0 0,8 19 1 0 0,-6-15 282 0 0,9 31 0 0 0,-11-34-267 0 0,0 1 0 0 0,10 20 0 0 0,19 40 248 0 0,-19-42-729 0 0,1 0 1 0 0,24 38-1 0 0,-21-44-516 0 0,21 30-3346 0 0,-26-42-4539 0 0</inkml:trace>
  <inkml:trace contextRef="#ctx0" brushRef="#br0" timeOffset="1">443 422 10136 0 0,'0'0'1080'0'0,"4"13"-1080"0"0,2 1 0 0 0,0 2 1408 0 0,-2-2 256 0 0,2-1 40 0 0,0 7 15 0 0,0-2-703 0 0,-2 1-144 0 0,1-5-24 0 0,5 0-8 0 0,-4 2-920 0 0,4-9-184 0 0,8 3-40 0 0,-8-4-8 0 0,-1-6-1168 0 0</inkml:trace>
  <inkml:trace contextRef="#ctx0" brushRef="#br0" timeOffset="2">463 48 10136 0 0,'-10'0'896'0'0,"4"-4"3128"0"0,2-6 2831 0 0,20 20-7519 0 0,0-6 224 0 0,-1 10-7927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23.2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221 7 19351 0 0,'0'17'439'0'0,"0"-14"1365"0"0,-2-4-1061 0 0,0-1-509 0 0,0 1 0 0 0,0 0 0 0 0,0 0 0 0 0,-1 0 0 0 0,1 0 0 0 0,0 0 0 0 0,-1 0 0 0 0,1 1 0 0 0,-5-1 0 0 0,-14-6 1028 0 0,18 5-718 0 0,-29-1 1128 0 0,27 2-1551 0 0,1 0 0 0 0,-1 0 0 0 0,0 1 0 0 0,1 0 0 0 0,-1 0-1 0 0,0 0 1 0 0,0 0 0 0 0,-6 2 0 0 0,-3 2-35 0 0,6-2-35 0 0,0 0 1 0 0,0 0-1 0 0,-10 5 1 0 0,16-6-47 0 0,0 0-1 0 0,0 0 1 0 0,0 0-1 0 0,1 1 1 0 0,-1-1 0 0 0,0 0-1 0 0,1 1 1 0 0,-1-1 0 0 0,1 1-1 0 0,0-1 1 0 0,-1 1 0 0 0,1 0-1 0 0,0-1 1 0 0,0 1 0 0 0,0 0-1 0 0,0 0 1 0 0,0 0-1 0 0,0 2 1 0 0,0-1-2 0 0,0 0-1 0 0,1 0 0 0 0,-1 1 1 0 0,1-1-1 0 0,0 0 1 0 0,0 0-1 0 0,0 0 1 0 0,0 0-1 0 0,1 0 1 0 0,-1 0-1 0 0,1 0 1 0 0,1 4-1 0 0,0-3 3 0 0,0 1-1 0 0,0-1 1 0 0,1 0-1 0 0,0 1 1 0 0,0-1 0 0 0,7 7-1 0 0,-8-9-5 0 0,3 5-19 0 0,2 0 1 0 0,-1-1-1 0 0,1 1 1 0 0,0-1-1 0 0,0-1 1 0 0,0 0-1 0 0,17 9 1 0 0,-16-10-186 0 0,0-2 0 0 0,1 1 0 0 0,-1-1 1 0 0,1 0-1 0 0,-1-1 0 0 0,1 0 0 0 0,0 0 0 0 0,0-1 0 0 0,-1 0 1 0 0,1 0-1 0 0,0-1 0 0 0,0-1 0 0 0,-1 1 0 0 0,1-1 1 0 0,-1-1-1 0 0,1 0 0 0 0,11-5 0 0 0,2-6-815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23.7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226 55 19663 0 0,'0'0'447'0'0,"-2"0"62"0"0,-38-19 749 0 0,23 10-125 0 0,-30-10 0 0 0,41 17-904 0 0,-1 1 0 0 0,1-1-1 0 0,0 1 1 0 0,0 0 0 0 0,-1 1-1 0 0,-11-1 1 0 0,16 2-233 0 0,-1-1 0 0 0,1 0 0 0 0,0 1 0 0 0,-1-1-1 0 0,1 1 1 0 0,0 0 0 0 0,-1 0 0 0 0,1 0 0 0 0,0 0 0 0 0,0 0 0 0 0,0 0 0 0 0,0 1 0 0 0,0-1 0 0 0,0 1-1 0 0,0-1 1 0 0,0 1 0 0 0,1 0 0 0 0,-1 0 0 0 0,1 0 0 0 0,-3 3 0 0 0,2-2 9 0 0,0 0 1 0 0,0 1-1 0 0,0-1 0 0 0,0 1 1 0 0,1 0-1 0 0,-1-1 0 0 0,1 1 1 0 0,0 0-1 0 0,0 0 0 0 0,0 0 1 0 0,1 0-1 0 0,-1 0 0 0 0,1 0 1 0 0,0 0-1 0 0,0 0 0 0 0,0 0 1 0 0,1 0-1 0 0,-1 0 0 0 0,1-1 1 0 0,0 1-1 0 0,3 7 0 0 0,-1 0-109 0 0,-2-7 75 0 0,0 0 0 0 0,1 0 0 0 0,-1 0 0 0 0,1 0 0 0 0,-1 0 0 0 0,1-1 0 0 0,1 1 0 0 0,-1-1-1 0 0,0 1 1 0 0,5 4 0 0 0,-6-7 24 0 0,0-1 0 0 0,0 1 0 0 0,-1 0-1 0 0,1 0 1 0 0,0 0 0 0 0,-1 0 0 0 0,1 0 0 0 0,0-1-1 0 0,-1 1 1 0 0,1 0 0 0 0,-1 1 0 0 0,0-1 0 0 0,1 0-1 0 0,-1 0 1 0 0,0 0 0 0 0,1 0 0 0 0,-1 0 0 0 0,0 0-1 0 0,0 2 1 0 0,0-2-1 0 0,0-1 0 0 0,0 1 0 0 0,1-1 0 0 0,-1 1 0 0 0,0-1 0 0 0,1 1 0 0 0,-1-1 0 0 0,0 1 0 0 0,1-1 0 0 0,-1 1 0 0 0,0-1 0 0 0,1 0 0 0 0,-1 1 0 0 0,1-1 0 0 0,-1 0 0 0 0,1 1 0 0 0,-1-1 0 0 0,1 0 0 0 0,-1 0 0 0 0,1 1 0 0 0,-1-1 0 0 0,1 0 0 0 0,0 0 0 0 0,0 1 7 0 0,0 0 0 0 0,1 0 0 0 0,-1 0 0 0 0,1-1 0 0 0,-1 1 0 0 0,1-1 0 0 0,-1 1 0 0 0,1-1 0 0 0,-1 1 0 0 0,1-1 0 0 0,-1 0 0 0 0,1 0 0 0 0,0 0 0 0 0,-1 0 0 0 0,1 0 0 0 0,-1 0 0 0 0,1 0 0 0 0,0 0-1 0 0,-1-1 1 0 0,1 1 0 0 0,-1-1 0 0 0,1 1 0 0 0,-1-1 0 0 0,1 1 0 0 0,-1-1 0 0 0,0 0 0 0 0,1 0 0 0 0,-1 0 0 0 0,2-2 0 0 0,3-2 15 0 0,0-1 0 0 0,-1 0 0 0 0,0 0 0 0 0,8-12 1 0 0,-2 3 28 0 0,-3 3 44 0 0,0 0-1 0 0,7-16 1 0 0,0 1 556 0 0,-14 25 772 0 0,4 13-1235 0 0,-4-7-152 0 0,27 82 203 0 0,8 23-217 0 0,-17-48-124 0 0,13 70 0 0 0,-31-129 99 0 0,8 43-286 0 0,-6-24-216 0 0,1 0 0 0 0,1 0-1 0 0,1-1 1 0 0,1 0 0 0 0,12 24-1 0 0,-12-31-1348 0 0,4-2-428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24.1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31 5064 0 0,'1'-8'14726'0'0,"12"36"-10658"0"0,-9-19-3565 0 0,-1-1-1 0 0,9 14 1 0 0,-7-13-240 0 0,0 0 1 0 0,4 12-1 0 0,-6-12-205 0 0,0-1 0 0 0,1 1 0 0 0,1-1 0 0 0,7 12 0 0 0,-6-13-56 0 0,0 0 1 0 0,0 0-1 0 0,1-1 1 0 0,0 0-1 0 0,0 0 1 0 0,9 6-1 0 0,-7-6-2 0 0,-3 1-6 0 0,0-3 17 0 0,3-8-66 0 0,-4 1 12 0 0,-3 2 31 0 0,0-1 1 0 0,0 1-1 0 0,1-1 1 0 0,-1 1 0 0 0,0-1-1 0 0,-1 0 1 0 0,4-3-1 0 0,-2 1 3 0 0,-1-1 0 0 0,0 1 0 0 0,0 0 0 0 0,-1-1 0 0 0,1 1 0 0 0,0-6 0 0 0,2-15 16 0 0,0 0-1 0 0,-2-1 0 0 0,-1-33 1 0 0,-1 51 101 0 0,0 0 1 0 0,1 1 0 0 0,0-1 0 0 0,4-10 0 0 0,-5 17-74 0 0,0 1 0 0 0,0 0 0 0 0,0-1 0 0 0,0 1 0 0 0,0-1 0 0 0,0 1 0 0 0,0 0 0 0 0,0-1 1 0 0,1 1-1 0 0,-1 0 0 0 0,0-1 0 0 0,0 1 0 0 0,1 0 0 0 0,-1-1 0 0 0,0 1 0 0 0,0 0 1 0 0,1 0-1 0 0,-1-1 0 0 0,0 1 0 0 0,0 0 0 0 0,1 0 0 0 0,0-1 0 0 0,5 6 267 0 0,5 18-281 0 0,-8-15 108 0 0,6 6-120 0 0,0 0-1 0 0,1 0 1 0 0,0-1-1 0 0,1-1 1 0 0,0 0-1 0 0,22 18 0 0 0,2 3-200 0 0,-33-30 160 0 0,4 3-133 0 0,0 0 0 0 0,0 0-1 0 0,0-1 1 0 0,1 0 0 0 0,-1 0-1 0 0,1 0 1 0 0,1-1 0 0 0,13 7-1 0 0,58 13-5324 0 0,-53-15-2283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24.5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77 6448 0 0,'5'-20'498'0'0,"-5"20"-481"0"0,0-1-1 0 0,0 1 0 0 0,0 0 0 0 0,0-1 1 0 0,0 1-1 0 0,-1-1 0 0 0,1 1 0 0 0,0 0 1 0 0,0-1-1 0 0,-1 1 0 0 0,1 0 0 0 0,0-1 1 0 0,0 1-1 0 0,-1 0 0 0 0,1-1 0 0 0,0 1 1 0 0,-1 0-1 0 0,1 0 0 0 0,0-1 0 0 0,-1 1 1 0 0,1 0-1 0 0,-1 0 0 0 0,1 0 0 0 0,0 0 1 0 0,-1 0-1 0 0,1-1 0 0 0,-1 1 0 0 0,1 0 1 0 0,-1 0-1 0 0,1 0 0 0 0,-1 0 0 0 0,1 0 38 0 0,-31-19 7452 0 0,3 6-2956 0 0,24 11-4200 0 0,1 0 0 0 0,-1 0 0 0 0,0 0 1 0 0,0 0-1 0 0,0 1 0 0 0,0-1 0 0 0,0 1 0 0 0,-1 0 0 0 0,1 1 1 0 0,0-1-1 0 0,0 1 0 0 0,-1 0 0 0 0,1 0 0 0 0,-7 0 1 0 0,8 1-257 0 0,0-1 0 0 0,0 1 0 0 0,0 0 0 0 0,0-1 1 0 0,0 1-1 0 0,0 0 0 0 0,1 1 0 0 0,-1-1 0 0 0,0 0 1 0 0,0 1-1 0 0,1 0 0 0 0,-1 0 0 0 0,1-1 0 0 0,0 2 0 0 0,-1-1 1 0 0,-1 2-1 0 0,-3 4 34 0 0,5-6-130 0 0,-1 0 0 0 0,1 0 1 0 0,0 1-1 0 0,0-1 0 0 0,1 1 1 0 0,-1 0-1 0 0,0-1 0 0 0,-1 5 1 0 0,1 0-136 0 0,1 0 0 0 0,0 0 0 0 0,0 1 0 0 0,0-1 0 0 0,1 12 0 0 0,1-6 124 0 0,0-1 0 0 0,1 1 0 0 0,6 22 1 0 0,2 11 13 0 0,-9-43-24 0 0,0-1 0 0 0,0 0 0 0 0,0 1-1 0 0,0-1 1 0 0,0 0 0 0 0,1 0 0 0 0,-1 0-1 0 0,1 0 1 0 0,-1 0 0 0 0,1 0 0 0 0,0 0 0 0 0,3 2-1 0 0,-3-2 7 0 0,0 0-1 0 0,0 0 0 0 0,0 1 1 0 0,0-1-1 0 0,0 0 1 0 0,1 4-1 0 0,-2-4-62 0 0,1-2 20 0 0,-2 0 59 0 0,1-1 1 0 0,0 1-1 0 0,-1 0 1 0 0,1 0-1 0 0,0 0 1 0 0,-1-1 0 0 0,1 1-1 0 0,0 0 1 0 0,-1 0-1 0 0,1-1 1 0 0,-1 1-1 0 0,1-1 1 0 0,0 1-1 0 0,-1-1 1 0 0,1 1-1 0 0,-1-1 1 0 0,0 1-1 0 0,1-1 1 0 0,-1 1-1 0 0,1-1 1 0 0,-1 1-1 0 0,0-1 1 0 0,1 0-1 0 0,-1 0 1 0 0,1-2 1 0 0,6-9 67 0 0,-1 0-1 0 0,-1-1 0 0 0,0 0 1 0 0,-1 0-1 0 0,0 0 1 0 0,2-14-1 0 0,-6 26-67 0 0,3-17-1 0 0,4-16 74 0 0,-3 12 445 0 0,-3 18-332 0 0,-1 1 0 0 0,0-1 0 0 0,1 1 0 0 0,0-1 0 0 0,0 1 0 0 0,2-4 0 0 0,-2 5 450 0 0,9 12-431 0 0,74 79-883 0 0,-82-87 617 0 0,1 0-1 0 0,-1 0 1 0 0,0 0 0 0 0,1 0 0 0 0,-1-1-1 0 0,1 1 1 0 0,3 1 0 0 0,-3-2-107 0 0,0 1 0 0 0,0-1 0 0 0,0 1 0 0 0,0 0 0 0 0,3 4 1 0 0,-1-2 5 0 0,20 20-7424 0 0,-12-10-327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24.9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140 549 19351 0 0,'0'0'47'0'0,"-1"1"-1"0"0,1-1 0 0 0,0 0 1 0 0,-1 0-1 0 0,1 0 0 0 0,0 1 0 0 0,0-1 1 0 0,-1 0-1 0 0,1 0 0 0 0,0 0 0 0 0,-1 0 1 0 0,1 0-1 0 0,0 1 0 0 0,-1-1 1 0 0,1 0-1 0 0,-1 0 0 0 0,1 0 0 0 0,0 0 1 0 0,-1 0-1 0 0,1 0 0 0 0,0 0 0 0 0,-1 0 1 0 0,1 0-1 0 0,0 0 0 0 0,-1-1 1 0 0,1 1-1 0 0,0 0 0 0 0,-1 0 0 0 0,-1-1 10 0 0,0 1 0 0 0,1-1-1 0 0,-1 1 1 0 0,0-1-1 0 0,0 1 1 0 0,1 0-1 0 0,-1 0 1 0 0,0 0 0 0 0,0 0-1 0 0,1 0 1 0 0,-1 0-1 0 0,0 1 1 0 0,-2 0-1 0 0,-18 2 3736 0 0,13 8-2738 0 0,-1 8-447 0 0,-2 4-233 0 0,8-17-360 0 0,1 0 0 0 0,0-1 0 0 0,0 1 0 0 0,1 1 0 0 0,0-1 0 0 0,0 0 1 0 0,0 0-1 0 0,1 1 0 0 0,0-1 0 0 0,0 1 0 0 0,0 7 0 0 0,1-7-61 0 0,0-1 0 0 0,1 1 0 0 0,0-1 0 0 0,0 0 0 0 0,0 0 0 0 0,1 0 0 0 0,0 1 0 0 0,0-1 0 0 0,1-1 0 0 0,0 1 0 0 0,0 0 0 0 0,0-1 0 0 0,0 1 0 0 0,7 6 0 0 0,-2 0-158 0 0,-7-10 174 0 0,0-1 0 0 0,0 1 0 0 0,-1-1 0 0 0,1 0 0 0 0,0 0 0 0 0,0 0 0 0 0,0 1 1 0 0,0-1-1 0 0,0 0 0 0 0,1 0 0 0 0,-1 0 0 0 0,0 0 0 0 0,0-1 0 0 0,1 1 0 0 0,-1 0 0 0 0,0 0 0 0 0,1-1 0 0 0,-1 1 0 0 0,1-1 1 0 0,-1 1-1 0 0,1-1 0 0 0,-1 0 0 0 0,1 0 0 0 0,-1 1 0 0 0,1-1 0 0 0,1 0 0 0 0,2 0-28 0 0,-1 0-1 0 0,0 0 0 0 0,0-1 1 0 0,0 1-1 0 0,0-1 1 0 0,0 0-1 0 0,0 0 1 0 0,0 0-1 0 0,0-1 0 0 0,0 1 1 0 0,0-1-1 0 0,-1 0 1 0 0,1 0-1 0 0,-1-1 0 0 0,7-4 1 0 0,-3 2-108 0 0,-3 2 73 0 0,0 1 0 0 0,-1-1 0 0 0,0 0 0 0 0,1 0 0 0 0,-1 0-1 0 0,0-1 1 0 0,0 1 0 0 0,-1-1 0 0 0,5-7 0 0 0,-3 3-193 0 0,-1 0-1 0 0,-1 0 1 0 0,1 0-1 0 0,1-14 1 0 0,-3 18 54 0 0,0 1 1 0 0,0 0-1 0 0,0-1 1 0 0,0 1 0 0 0,1 0-1 0 0,-1 0 1 0 0,1 0-1 0 0,0 0 1 0 0,0 0-1 0 0,3-4 1 0 0,6-8-519 0 0,11-28-966 0 0</inkml:trace>
  <inkml:trace contextRef="#ctx0" brushRef="#br0" timeOffset="1">12 0 17015 0 0,'0'0'1543'0'0,"-1"3"-1268"0"0,-1 0-96 0 0,1 0 1 0 0,-1 0-1 0 0,1 1 0 0 0,0-1 1 0 0,0 0-1 0 0,0 1 0 0 0,0-1 1 0 0,1 1-1 0 0,-1-1 1 0 0,1 1-1 0 0,0-1 0 0 0,0 1 1 0 0,0-1-1 0 0,1 5 0 0 0,1 1 395 0 0,-1 0-76 0 0,1 0 1 0 0,1 0-1 0 0,0 0 0 0 0,0 0 1 0 0,6 11-1 0 0,-3-8 166 0 0,7 24 0 0 0,-4 7-162 0 0,5 19-77 0 0,4-4-37 0 0,52 147 1529 0 0,-56-173-1910 0 0,38 88-472 0 0,-41-98-382 0 0,2 0 1 0 0,0-1 0 0 0,20 24-1 0 0,-27-37 261 0 0,-4-4-646 0 0,1-1 0 0 0,-1 0 1 0 0,0-1-1 0 0,1 1 0 0 0,4 4 0 0 0,5-5-6458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25.3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16527 0 0,'0'0'374'0'0,"2"1"54"0"0,40 22 586 0 0,-34-19-678 0 0,1 0-1 0 0,-1 1 0 0 0,-1 0 1 0 0,1 0-1 0 0,-1 1 0 0 0,0 0 1 0 0,0 0-1 0 0,0 0 0 0 0,-1 1 1 0 0,6 8-1 0 0,8 14 1680 0 0,22 38 0 0 0,-36-57-1884 0 0,-5-9-112 0 0,6 11 194 0 0,0 0 1 0 0,-1 0-1 0 0,0 1 1 0 0,8 26-1 0 0,-9-18-61 0 0,1 1 173 0 0,-1 1 0 0 0,0 0 0 0 0,-2-1 0 0 0,-1 2 0 0 0,-1 34-1 0 0,-3-27-233 0 0,2-20-58 0 0,-1 0 1 0 0,0 0-1 0 0,-1 0 0 0 0,0-1 1 0 0,-5 16-1 0 0,-2-1-55 0 0,5-11-93 0 0,-1-1-1 0 0,-1 0 1 0 0,0 0 0 0 0,-14 22-1 0 0,-17 26-3158 0 0,16-28-6101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4:16:33.4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1840 0 0,'5'19'16682'0'0,"0"-15"-14989"0"0,-2-1-4122 0 0,-1-1 3394 0 0,13 5 275 0 0,-3 0-736 0 0,-6-4-366 0 0,0 0 0 0 0,-1 0 0 0 0,1 1 0 0 0,6 5-1 0 0,-6-4 31 0 0,1-1 0 0 0,-1 0 0 0 0,8 4-1 0 0,-1-1 626 0 0,19 13 0 0 0,-25-15-769 0 0,0 0 1 0 0,1-1-1 0 0,-1 0 0 0 0,1 0 0 0 0,0-1 0 0 0,0 1 0 0 0,12 2 0 0 0,-17-5-33 0 0,0 0-1 0 0,0 0 1 0 0,0 0 0 0 0,-1 0-1 0 0,1 1 1 0 0,4 3-1 0 0,12 5 9 0 0,8-2 332 0 0,32 7 0 0 0,9 1 77 0 0,0-2-398 0 0,-41-4 18 0 0,37 19-1 0 0,-38-16-18 0 0,-20-10-9 0 0,0 0 0 0 0,-1 1 0 0 0,8 6 0 0 0,-9-7 0 0 0,1 1 0 0 0,-1-1 0 0 0,1 0 0 0 0,-1 0 0 0 0,9 3 0 0 0,34 14-2 0 0,12 4 58 0 0,5 8-46 0 0,17-6 117 0 0,-27-10-62 0 0,-39-12-46 0 0,31 5-1 0 0,-29-6 0 0 0,26 6-1 0 0,15 7 9 0 0,16 5 12 0 0,-55-15-38 0 0,16 8 0 0 0,-10-5 0 0 0,-19-7 0 0 0,0 0 0 0 0,0 1 0 0 0,9 4 0 0 0,42 23 0 0 0,-12-7 0 0 0,-17-7 8 0 0,-15-7 0 0 0,0-2 0 0 0,1 0 0 0 0,-1 0 0 0 0,1-2 0 0 0,0 1 0 0 0,16 2 0 0 0,66 17 224 0 0,-78-21-171 0 0,-1 2 0 0 0,23 10 0 0 0,0 0-161 0 0,-2-7-55 0 0,-26-5 155 0 0,40 0 0 0 0,-40-5 0 0 0,-7-1 0 0 0,4 2 0 0 0,9 5 0 0 0,-17-5 0 0 0,29-1 0 0 0,-4 1 218 0 0,-6 0-265 0 0,-7-1-3 0 0,-11 0 6 0 0,-1 1 0 0 0,1 0 0 0 0,-1 0-1 0 0,1 0 1 0 0,0 0 0 0 0,-1 0 0 0 0,1 0-1 0 0,-1 0 1 0 0,3 1 0 0 0,-2 0-265 0 0,4-5-3005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95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82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398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08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778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42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36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922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77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27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92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096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7.xml"/><Relationship Id="rId21" Type="http://schemas.openxmlformats.org/officeDocument/2006/relationships/customXml" Target="../ink/ink29.xml"/><Relationship Id="rId42" Type="http://schemas.openxmlformats.org/officeDocument/2006/relationships/image" Target="../media/image127.png"/><Relationship Id="rId63" Type="http://schemas.openxmlformats.org/officeDocument/2006/relationships/customXml" Target="../ink/ink50.xml"/><Relationship Id="rId84" Type="http://schemas.openxmlformats.org/officeDocument/2006/relationships/image" Target="../media/image148.png"/><Relationship Id="rId138" Type="http://schemas.openxmlformats.org/officeDocument/2006/relationships/image" Target="../media/image175.png"/><Relationship Id="rId159" Type="http://schemas.openxmlformats.org/officeDocument/2006/relationships/customXml" Target="../ink/ink98.xml"/><Relationship Id="rId170" Type="http://schemas.openxmlformats.org/officeDocument/2006/relationships/image" Target="../media/image191.png"/><Relationship Id="rId191" Type="http://schemas.openxmlformats.org/officeDocument/2006/relationships/customXml" Target="../ink/ink114.xml"/><Relationship Id="rId205" Type="http://schemas.openxmlformats.org/officeDocument/2006/relationships/customXml" Target="../ink/ink121.xml"/><Relationship Id="rId226" Type="http://schemas.openxmlformats.org/officeDocument/2006/relationships/image" Target="../media/image219.png"/><Relationship Id="rId107" Type="http://schemas.openxmlformats.org/officeDocument/2006/relationships/customXml" Target="../ink/ink72.xml"/><Relationship Id="rId11" Type="http://schemas.openxmlformats.org/officeDocument/2006/relationships/customXml" Target="../ink/ink24.xml"/><Relationship Id="rId32" Type="http://schemas.openxmlformats.org/officeDocument/2006/relationships/image" Target="../media/image122.png"/><Relationship Id="rId53" Type="http://schemas.openxmlformats.org/officeDocument/2006/relationships/customXml" Target="../ink/ink45.xml"/><Relationship Id="rId74" Type="http://schemas.openxmlformats.org/officeDocument/2006/relationships/image" Target="../media/image143.png"/><Relationship Id="rId128" Type="http://schemas.openxmlformats.org/officeDocument/2006/relationships/image" Target="../media/image170.png"/><Relationship Id="rId149" Type="http://schemas.openxmlformats.org/officeDocument/2006/relationships/customXml" Target="../ink/ink93.xml"/><Relationship Id="rId5" Type="http://schemas.openxmlformats.org/officeDocument/2006/relationships/customXml" Target="../ink/ink21.xml"/><Relationship Id="rId95" Type="http://schemas.openxmlformats.org/officeDocument/2006/relationships/customXml" Target="../ink/ink66.xml"/><Relationship Id="rId160" Type="http://schemas.openxmlformats.org/officeDocument/2006/relationships/image" Target="../media/image186.png"/><Relationship Id="rId181" Type="http://schemas.openxmlformats.org/officeDocument/2006/relationships/customXml" Target="../ink/ink109.xml"/><Relationship Id="rId216" Type="http://schemas.openxmlformats.org/officeDocument/2006/relationships/image" Target="../media/image214.png"/><Relationship Id="rId22" Type="http://schemas.openxmlformats.org/officeDocument/2006/relationships/image" Target="../media/image117.png"/><Relationship Id="rId27" Type="http://schemas.openxmlformats.org/officeDocument/2006/relationships/customXml" Target="../ink/ink32.xml"/><Relationship Id="rId43" Type="http://schemas.openxmlformats.org/officeDocument/2006/relationships/customXml" Target="../ink/ink40.xml"/><Relationship Id="rId48" Type="http://schemas.openxmlformats.org/officeDocument/2006/relationships/image" Target="../media/image130.png"/><Relationship Id="rId64" Type="http://schemas.openxmlformats.org/officeDocument/2006/relationships/image" Target="../media/image138.png"/><Relationship Id="rId69" Type="http://schemas.openxmlformats.org/officeDocument/2006/relationships/customXml" Target="../ink/ink53.xml"/><Relationship Id="rId113" Type="http://schemas.openxmlformats.org/officeDocument/2006/relationships/customXml" Target="../ink/ink75.xml"/><Relationship Id="rId118" Type="http://schemas.openxmlformats.org/officeDocument/2006/relationships/image" Target="../media/image165.png"/><Relationship Id="rId134" Type="http://schemas.openxmlformats.org/officeDocument/2006/relationships/image" Target="../media/image173.png"/><Relationship Id="rId139" Type="http://schemas.openxmlformats.org/officeDocument/2006/relationships/customXml" Target="../ink/ink88.xml"/><Relationship Id="rId80" Type="http://schemas.openxmlformats.org/officeDocument/2006/relationships/image" Target="../media/image146.png"/><Relationship Id="rId85" Type="http://schemas.openxmlformats.org/officeDocument/2006/relationships/customXml" Target="../ink/ink61.xml"/><Relationship Id="rId150" Type="http://schemas.openxmlformats.org/officeDocument/2006/relationships/image" Target="../media/image181.png"/><Relationship Id="rId155" Type="http://schemas.openxmlformats.org/officeDocument/2006/relationships/customXml" Target="../ink/ink96.xml"/><Relationship Id="rId171" Type="http://schemas.openxmlformats.org/officeDocument/2006/relationships/customXml" Target="../ink/ink104.xml"/><Relationship Id="rId176" Type="http://schemas.openxmlformats.org/officeDocument/2006/relationships/image" Target="../media/image194.png"/><Relationship Id="rId192" Type="http://schemas.openxmlformats.org/officeDocument/2006/relationships/image" Target="../media/image202.png"/><Relationship Id="rId197" Type="http://schemas.openxmlformats.org/officeDocument/2006/relationships/customXml" Target="../ink/ink117.xml"/><Relationship Id="rId206" Type="http://schemas.openxmlformats.org/officeDocument/2006/relationships/image" Target="../media/image209.png"/><Relationship Id="rId227" Type="http://schemas.openxmlformats.org/officeDocument/2006/relationships/customXml" Target="../ink/ink132.xml"/><Relationship Id="rId201" Type="http://schemas.openxmlformats.org/officeDocument/2006/relationships/customXml" Target="../ink/ink119.xml"/><Relationship Id="rId222" Type="http://schemas.openxmlformats.org/officeDocument/2006/relationships/image" Target="../media/image217.png"/><Relationship Id="rId12" Type="http://schemas.openxmlformats.org/officeDocument/2006/relationships/image" Target="../media/image112.png"/><Relationship Id="rId17" Type="http://schemas.openxmlformats.org/officeDocument/2006/relationships/customXml" Target="../ink/ink27.xml"/><Relationship Id="rId33" Type="http://schemas.openxmlformats.org/officeDocument/2006/relationships/customXml" Target="../ink/ink35.xml"/><Relationship Id="rId38" Type="http://schemas.openxmlformats.org/officeDocument/2006/relationships/image" Target="../media/image125.png"/><Relationship Id="rId59" Type="http://schemas.openxmlformats.org/officeDocument/2006/relationships/customXml" Target="../ink/ink48.xml"/><Relationship Id="rId103" Type="http://schemas.openxmlformats.org/officeDocument/2006/relationships/customXml" Target="../ink/ink70.xml"/><Relationship Id="rId108" Type="http://schemas.openxmlformats.org/officeDocument/2006/relationships/image" Target="../media/image160.png"/><Relationship Id="rId124" Type="http://schemas.openxmlformats.org/officeDocument/2006/relationships/image" Target="../media/image168.png"/><Relationship Id="rId129" Type="http://schemas.openxmlformats.org/officeDocument/2006/relationships/customXml" Target="../ink/ink83.xml"/><Relationship Id="rId54" Type="http://schemas.openxmlformats.org/officeDocument/2006/relationships/image" Target="../media/image133.png"/><Relationship Id="rId70" Type="http://schemas.openxmlformats.org/officeDocument/2006/relationships/image" Target="../media/image141.png"/><Relationship Id="rId75" Type="http://schemas.openxmlformats.org/officeDocument/2006/relationships/customXml" Target="../ink/ink56.xml"/><Relationship Id="rId91" Type="http://schemas.openxmlformats.org/officeDocument/2006/relationships/customXml" Target="../ink/ink64.xml"/><Relationship Id="rId96" Type="http://schemas.openxmlformats.org/officeDocument/2006/relationships/image" Target="../media/image154.png"/><Relationship Id="rId140" Type="http://schemas.openxmlformats.org/officeDocument/2006/relationships/image" Target="../media/image176.png"/><Relationship Id="rId145" Type="http://schemas.openxmlformats.org/officeDocument/2006/relationships/customXml" Target="../ink/ink91.xml"/><Relationship Id="rId161" Type="http://schemas.openxmlformats.org/officeDocument/2006/relationships/customXml" Target="../ink/ink99.xml"/><Relationship Id="rId166" Type="http://schemas.openxmlformats.org/officeDocument/2006/relationships/image" Target="../media/image189.png"/><Relationship Id="rId182" Type="http://schemas.openxmlformats.org/officeDocument/2006/relationships/image" Target="../media/image197.png"/><Relationship Id="rId187" Type="http://schemas.openxmlformats.org/officeDocument/2006/relationships/customXml" Target="../ink/ink112.xml"/><Relationship Id="rId217" Type="http://schemas.openxmlformats.org/officeDocument/2006/relationships/customXml" Target="../ink/ink1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212" Type="http://schemas.openxmlformats.org/officeDocument/2006/relationships/image" Target="../media/image212.png"/><Relationship Id="rId23" Type="http://schemas.openxmlformats.org/officeDocument/2006/relationships/customXml" Target="../ink/ink30.xml"/><Relationship Id="rId28" Type="http://schemas.openxmlformats.org/officeDocument/2006/relationships/image" Target="../media/image120.png"/><Relationship Id="rId49" Type="http://schemas.openxmlformats.org/officeDocument/2006/relationships/customXml" Target="../ink/ink43.xml"/><Relationship Id="rId114" Type="http://schemas.openxmlformats.org/officeDocument/2006/relationships/image" Target="../media/image163.png"/><Relationship Id="rId119" Type="http://schemas.openxmlformats.org/officeDocument/2006/relationships/customXml" Target="../ink/ink78.xml"/><Relationship Id="rId44" Type="http://schemas.openxmlformats.org/officeDocument/2006/relationships/image" Target="../media/image128.png"/><Relationship Id="rId60" Type="http://schemas.openxmlformats.org/officeDocument/2006/relationships/image" Target="../media/image136.png"/><Relationship Id="rId65" Type="http://schemas.openxmlformats.org/officeDocument/2006/relationships/customXml" Target="../ink/ink51.xml"/><Relationship Id="rId81" Type="http://schemas.openxmlformats.org/officeDocument/2006/relationships/customXml" Target="../ink/ink59.xml"/><Relationship Id="rId86" Type="http://schemas.openxmlformats.org/officeDocument/2006/relationships/image" Target="../media/image149.png"/><Relationship Id="rId130" Type="http://schemas.openxmlformats.org/officeDocument/2006/relationships/image" Target="../media/image171.png"/><Relationship Id="rId135" Type="http://schemas.openxmlformats.org/officeDocument/2006/relationships/customXml" Target="../ink/ink86.xml"/><Relationship Id="rId151" Type="http://schemas.openxmlformats.org/officeDocument/2006/relationships/customXml" Target="../ink/ink94.xml"/><Relationship Id="rId156" Type="http://schemas.openxmlformats.org/officeDocument/2006/relationships/image" Target="../media/image184.png"/><Relationship Id="rId177" Type="http://schemas.openxmlformats.org/officeDocument/2006/relationships/customXml" Target="../ink/ink107.xml"/><Relationship Id="rId198" Type="http://schemas.openxmlformats.org/officeDocument/2006/relationships/image" Target="../media/image205.png"/><Relationship Id="rId172" Type="http://schemas.openxmlformats.org/officeDocument/2006/relationships/image" Target="../media/image192.png"/><Relationship Id="rId193" Type="http://schemas.openxmlformats.org/officeDocument/2006/relationships/customXml" Target="../ink/ink115.xml"/><Relationship Id="rId202" Type="http://schemas.openxmlformats.org/officeDocument/2006/relationships/image" Target="../media/image207.png"/><Relationship Id="rId207" Type="http://schemas.openxmlformats.org/officeDocument/2006/relationships/customXml" Target="../ink/ink122.xml"/><Relationship Id="rId223" Type="http://schemas.openxmlformats.org/officeDocument/2006/relationships/customXml" Target="../ink/ink130.xml"/><Relationship Id="rId228" Type="http://schemas.openxmlformats.org/officeDocument/2006/relationships/image" Target="../media/image220.png"/><Relationship Id="rId13" Type="http://schemas.openxmlformats.org/officeDocument/2006/relationships/customXml" Target="../ink/ink25.xml"/><Relationship Id="rId18" Type="http://schemas.openxmlformats.org/officeDocument/2006/relationships/image" Target="../media/image115.png"/><Relationship Id="rId39" Type="http://schemas.openxmlformats.org/officeDocument/2006/relationships/customXml" Target="../ink/ink38.xml"/><Relationship Id="rId109" Type="http://schemas.openxmlformats.org/officeDocument/2006/relationships/customXml" Target="../ink/ink73.xml"/><Relationship Id="rId34" Type="http://schemas.openxmlformats.org/officeDocument/2006/relationships/image" Target="../media/image123.png"/><Relationship Id="rId50" Type="http://schemas.openxmlformats.org/officeDocument/2006/relationships/image" Target="../media/image131.png"/><Relationship Id="rId55" Type="http://schemas.openxmlformats.org/officeDocument/2006/relationships/customXml" Target="../ink/ink46.xml"/><Relationship Id="rId76" Type="http://schemas.openxmlformats.org/officeDocument/2006/relationships/image" Target="../media/image144.png"/><Relationship Id="rId97" Type="http://schemas.openxmlformats.org/officeDocument/2006/relationships/customXml" Target="../ink/ink67.xml"/><Relationship Id="rId104" Type="http://schemas.openxmlformats.org/officeDocument/2006/relationships/image" Target="../media/image158.png"/><Relationship Id="rId120" Type="http://schemas.openxmlformats.org/officeDocument/2006/relationships/image" Target="../media/image166.png"/><Relationship Id="rId125" Type="http://schemas.openxmlformats.org/officeDocument/2006/relationships/customXml" Target="../ink/ink81.xml"/><Relationship Id="rId141" Type="http://schemas.openxmlformats.org/officeDocument/2006/relationships/customXml" Target="../ink/ink89.xml"/><Relationship Id="rId146" Type="http://schemas.openxmlformats.org/officeDocument/2006/relationships/image" Target="../media/image179.png"/><Relationship Id="rId167" Type="http://schemas.openxmlformats.org/officeDocument/2006/relationships/customXml" Target="../ink/ink102.xml"/><Relationship Id="rId188" Type="http://schemas.openxmlformats.org/officeDocument/2006/relationships/image" Target="../media/image200.png"/><Relationship Id="rId7" Type="http://schemas.openxmlformats.org/officeDocument/2006/relationships/customXml" Target="../ink/ink22.xml"/><Relationship Id="rId71" Type="http://schemas.openxmlformats.org/officeDocument/2006/relationships/customXml" Target="../ink/ink54.xml"/><Relationship Id="rId92" Type="http://schemas.openxmlformats.org/officeDocument/2006/relationships/image" Target="../media/image152.png"/><Relationship Id="rId162" Type="http://schemas.openxmlformats.org/officeDocument/2006/relationships/image" Target="../media/image187.png"/><Relationship Id="rId183" Type="http://schemas.openxmlformats.org/officeDocument/2006/relationships/customXml" Target="../ink/ink110.xml"/><Relationship Id="rId213" Type="http://schemas.openxmlformats.org/officeDocument/2006/relationships/customXml" Target="../ink/ink125.xml"/><Relationship Id="rId218" Type="http://schemas.openxmlformats.org/officeDocument/2006/relationships/image" Target="../media/image215.png"/><Relationship Id="rId2" Type="http://schemas.openxmlformats.org/officeDocument/2006/relationships/image" Target="../media/image28.png"/><Relationship Id="rId29" Type="http://schemas.openxmlformats.org/officeDocument/2006/relationships/customXml" Target="../ink/ink33.xml"/><Relationship Id="rId24" Type="http://schemas.openxmlformats.org/officeDocument/2006/relationships/image" Target="../media/image118.png"/><Relationship Id="rId40" Type="http://schemas.openxmlformats.org/officeDocument/2006/relationships/image" Target="../media/image126.png"/><Relationship Id="rId45" Type="http://schemas.openxmlformats.org/officeDocument/2006/relationships/customXml" Target="../ink/ink41.xml"/><Relationship Id="rId66" Type="http://schemas.openxmlformats.org/officeDocument/2006/relationships/image" Target="../media/image139.png"/><Relationship Id="rId87" Type="http://schemas.openxmlformats.org/officeDocument/2006/relationships/customXml" Target="../ink/ink62.xml"/><Relationship Id="rId110" Type="http://schemas.openxmlformats.org/officeDocument/2006/relationships/image" Target="../media/image161.png"/><Relationship Id="rId115" Type="http://schemas.openxmlformats.org/officeDocument/2006/relationships/customXml" Target="../ink/ink76.xml"/><Relationship Id="rId131" Type="http://schemas.openxmlformats.org/officeDocument/2006/relationships/customXml" Target="../ink/ink84.xml"/><Relationship Id="rId136" Type="http://schemas.openxmlformats.org/officeDocument/2006/relationships/image" Target="../media/image174.png"/><Relationship Id="rId157" Type="http://schemas.openxmlformats.org/officeDocument/2006/relationships/customXml" Target="../ink/ink97.xml"/><Relationship Id="rId178" Type="http://schemas.openxmlformats.org/officeDocument/2006/relationships/image" Target="../media/image195.png"/><Relationship Id="rId61" Type="http://schemas.openxmlformats.org/officeDocument/2006/relationships/customXml" Target="../ink/ink49.xml"/><Relationship Id="rId82" Type="http://schemas.openxmlformats.org/officeDocument/2006/relationships/image" Target="../media/image147.png"/><Relationship Id="rId152" Type="http://schemas.openxmlformats.org/officeDocument/2006/relationships/image" Target="../media/image182.png"/><Relationship Id="rId173" Type="http://schemas.openxmlformats.org/officeDocument/2006/relationships/customXml" Target="../ink/ink105.xml"/><Relationship Id="rId194" Type="http://schemas.openxmlformats.org/officeDocument/2006/relationships/image" Target="../media/image203.png"/><Relationship Id="rId199" Type="http://schemas.openxmlformats.org/officeDocument/2006/relationships/customXml" Target="../ink/ink118.xml"/><Relationship Id="rId203" Type="http://schemas.openxmlformats.org/officeDocument/2006/relationships/customXml" Target="../ink/ink120.xml"/><Relationship Id="rId208" Type="http://schemas.openxmlformats.org/officeDocument/2006/relationships/image" Target="../media/image210.png"/><Relationship Id="rId229" Type="http://schemas.openxmlformats.org/officeDocument/2006/relationships/customXml" Target="../ink/ink133.xml"/><Relationship Id="rId19" Type="http://schemas.openxmlformats.org/officeDocument/2006/relationships/customXml" Target="../ink/ink28.xml"/><Relationship Id="rId224" Type="http://schemas.openxmlformats.org/officeDocument/2006/relationships/image" Target="../media/image218.png"/><Relationship Id="rId14" Type="http://schemas.openxmlformats.org/officeDocument/2006/relationships/image" Target="../media/image113.png"/><Relationship Id="rId30" Type="http://schemas.openxmlformats.org/officeDocument/2006/relationships/image" Target="../media/image121.png"/><Relationship Id="rId35" Type="http://schemas.openxmlformats.org/officeDocument/2006/relationships/customXml" Target="../ink/ink36.xml"/><Relationship Id="rId56" Type="http://schemas.openxmlformats.org/officeDocument/2006/relationships/image" Target="../media/image134.png"/><Relationship Id="rId77" Type="http://schemas.openxmlformats.org/officeDocument/2006/relationships/customXml" Target="../ink/ink57.xml"/><Relationship Id="rId100" Type="http://schemas.openxmlformats.org/officeDocument/2006/relationships/image" Target="../media/image156.png"/><Relationship Id="rId105" Type="http://schemas.openxmlformats.org/officeDocument/2006/relationships/customXml" Target="../ink/ink71.xml"/><Relationship Id="rId126" Type="http://schemas.openxmlformats.org/officeDocument/2006/relationships/image" Target="../media/image169.png"/><Relationship Id="rId147" Type="http://schemas.openxmlformats.org/officeDocument/2006/relationships/customXml" Target="../ink/ink92.xml"/><Relationship Id="rId168" Type="http://schemas.openxmlformats.org/officeDocument/2006/relationships/image" Target="../media/image190.png"/><Relationship Id="rId8" Type="http://schemas.openxmlformats.org/officeDocument/2006/relationships/image" Target="../media/image110.png"/><Relationship Id="rId51" Type="http://schemas.openxmlformats.org/officeDocument/2006/relationships/customXml" Target="../ink/ink44.xml"/><Relationship Id="rId72" Type="http://schemas.openxmlformats.org/officeDocument/2006/relationships/image" Target="../media/image142.png"/><Relationship Id="rId93" Type="http://schemas.openxmlformats.org/officeDocument/2006/relationships/customXml" Target="../ink/ink65.xml"/><Relationship Id="rId98" Type="http://schemas.openxmlformats.org/officeDocument/2006/relationships/image" Target="../media/image155.png"/><Relationship Id="rId121" Type="http://schemas.openxmlformats.org/officeDocument/2006/relationships/customXml" Target="../ink/ink79.xml"/><Relationship Id="rId142" Type="http://schemas.openxmlformats.org/officeDocument/2006/relationships/image" Target="../media/image177.png"/><Relationship Id="rId163" Type="http://schemas.openxmlformats.org/officeDocument/2006/relationships/customXml" Target="../ink/ink100.xml"/><Relationship Id="rId184" Type="http://schemas.openxmlformats.org/officeDocument/2006/relationships/image" Target="../media/image198.png"/><Relationship Id="rId189" Type="http://schemas.openxmlformats.org/officeDocument/2006/relationships/customXml" Target="../ink/ink113.xml"/><Relationship Id="rId219" Type="http://schemas.openxmlformats.org/officeDocument/2006/relationships/customXml" Target="../ink/ink128.xml"/><Relationship Id="rId3" Type="http://schemas.openxmlformats.org/officeDocument/2006/relationships/customXml" Target="../ink/ink20.xml"/><Relationship Id="rId214" Type="http://schemas.openxmlformats.org/officeDocument/2006/relationships/image" Target="../media/image213.png"/><Relationship Id="rId230" Type="http://schemas.openxmlformats.org/officeDocument/2006/relationships/image" Target="../media/image221.png"/><Relationship Id="rId25" Type="http://schemas.openxmlformats.org/officeDocument/2006/relationships/customXml" Target="../ink/ink31.xml"/><Relationship Id="rId46" Type="http://schemas.openxmlformats.org/officeDocument/2006/relationships/image" Target="../media/image129.png"/><Relationship Id="rId67" Type="http://schemas.openxmlformats.org/officeDocument/2006/relationships/customXml" Target="../ink/ink52.xml"/><Relationship Id="rId116" Type="http://schemas.openxmlformats.org/officeDocument/2006/relationships/image" Target="../media/image164.png"/><Relationship Id="rId137" Type="http://schemas.openxmlformats.org/officeDocument/2006/relationships/customXml" Target="../ink/ink87.xml"/><Relationship Id="rId158" Type="http://schemas.openxmlformats.org/officeDocument/2006/relationships/image" Target="../media/image185.png"/><Relationship Id="rId20" Type="http://schemas.openxmlformats.org/officeDocument/2006/relationships/image" Target="../media/image116.png"/><Relationship Id="rId41" Type="http://schemas.openxmlformats.org/officeDocument/2006/relationships/customXml" Target="../ink/ink39.xml"/><Relationship Id="rId62" Type="http://schemas.openxmlformats.org/officeDocument/2006/relationships/image" Target="../media/image137.png"/><Relationship Id="rId83" Type="http://schemas.openxmlformats.org/officeDocument/2006/relationships/customXml" Target="../ink/ink60.xml"/><Relationship Id="rId88" Type="http://schemas.openxmlformats.org/officeDocument/2006/relationships/image" Target="../media/image150.png"/><Relationship Id="rId111" Type="http://schemas.openxmlformats.org/officeDocument/2006/relationships/customXml" Target="../ink/ink74.xml"/><Relationship Id="rId132" Type="http://schemas.openxmlformats.org/officeDocument/2006/relationships/image" Target="../media/image172.png"/><Relationship Id="rId153" Type="http://schemas.openxmlformats.org/officeDocument/2006/relationships/customXml" Target="../ink/ink95.xml"/><Relationship Id="rId174" Type="http://schemas.openxmlformats.org/officeDocument/2006/relationships/image" Target="../media/image193.png"/><Relationship Id="rId179" Type="http://schemas.openxmlformats.org/officeDocument/2006/relationships/customXml" Target="../ink/ink108.xml"/><Relationship Id="rId195" Type="http://schemas.openxmlformats.org/officeDocument/2006/relationships/customXml" Target="../ink/ink116.xml"/><Relationship Id="rId209" Type="http://schemas.openxmlformats.org/officeDocument/2006/relationships/customXml" Target="../ink/ink123.xml"/><Relationship Id="rId190" Type="http://schemas.openxmlformats.org/officeDocument/2006/relationships/image" Target="../media/image201.png"/><Relationship Id="rId204" Type="http://schemas.openxmlformats.org/officeDocument/2006/relationships/image" Target="../media/image208.png"/><Relationship Id="rId220" Type="http://schemas.openxmlformats.org/officeDocument/2006/relationships/image" Target="../media/image216.png"/><Relationship Id="rId225" Type="http://schemas.openxmlformats.org/officeDocument/2006/relationships/customXml" Target="../ink/ink131.xml"/><Relationship Id="rId15" Type="http://schemas.openxmlformats.org/officeDocument/2006/relationships/customXml" Target="../ink/ink26.xml"/><Relationship Id="rId36" Type="http://schemas.openxmlformats.org/officeDocument/2006/relationships/image" Target="../media/image124.png"/><Relationship Id="rId57" Type="http://schemas.openxmlformats.org/officeDocument/2006/relationships/customXml" Target="../ink/ink47.xml"/><Relationship Id="rId106" Type="http://schemas.openxmlformats.org/officeDocument/2006/relationships/image" Target="../media/image159.png"/><Relationship Id="rId127" Type="http://schemas.openxmlformats.org/officeDocument/2006/relationships/customXml" Target="../ink/ink82.xml"/><Relationship Id="rId10" Type="http://schemas.openxmlformats.org/officeDocument/2006/relationships/image" Target="../media/image111.png"/><Relationship Id="rId31" Type="http://schemas.openxmlformats.org/officeDocument/2006/relationships/customXml" Target="../ink/ink34.xml"/><Relationship Id="rId52" Type="http://schemas.openxmlformats.org/officeDocument/2006/relationships/image" Target="../media/image132.png"/><Relationship Id="rId73" Type="http://schemas.openxmlformats.org/officeDocument/2006/relationships/customXml" Target="../ink/ink55.xml"/><Relationship Id="rId78" Type="http://schemas.openxmlformats.org/officeDocument/2006/relationships/image" Target="../media/image145.png"/><Relationship Id="rId94" Type="http://schemas.openxmlformats.org/officeDocument/2006/relationships/image" Target="../media/image153.png"/><Relationship Id="rId99" Type="http://schemas.openxmlformats.org/officeDocument/2006/relationships/customXml" Target="../ink/ink68.xml"/><Relationship Id="rId101" Type="http://schemas.openxmlformats.org/officeDocument/2006/relationships/customXml" Target="../ink/ink69.xml"/><Relationship Id="rId122" Type="http://schemas.openxmlformats.org/officeDocument/2006/relationships/image" Target="../media/image167.png"/><Relationship Id="rId143" Type="http://schemas.openxmlformats.org/officeDocument/2006/relationships/customXml" Target="../ink/ink90.xml"/><Relationship Id="rId148" Type="http://schemas.openxmlformats.org/officeDocument/2006/relationships/image" Target="../media/image180.png"/><Relationship Id="rId164" Type="http://schemas.openxmlformats.org/officeDocument/2006/relationships/image" Target="../media/image188.png"/><Relationship Id="rId169" Type="http://schemas.openxmlformats.org/officeDocument/2006/relationships/customXml" Target="../ink/ink103.xml"/><Relationship Id="rId185" Type="http://schemas.openxmlformats.org/officeDocument/2006/relationships/customXml" Target="../ink/ink111.xml"/><Relationship Id="rId4" Type="http://schemas.openxmlformats.org/officeDocument/2006/relationships/image" Target="../media/image108.png"/><Relationship Id="rId9" Type="http://schemas.openxmlformats.org/officeDocument/2006/relationships/customXml" Target="../ink/ink23.xml"/><Relationship Id="rId180" Type="http://schemas.openxmlformats.org/officeDocument/2006/relationships/image" Target="../media/image196.png"/><Relationship Id="rId210" Type="http://schemas.openxmlformats.org/officeDocument/2006/relationships/image" Target="../media/image211.png"/><Relationship Id="rId215" Type="http://schemas.openxmlformats.org/officeDocument/2006/relationships/customXml" Target="../ink/ink126.xml"/><Relationship Id="rId26" Type="http://schemas.openxmlformats.org/officeDocument/2006/relationships/image" Target="../media/image119.png"/><Relationship Id="rId47" Type="http://schemas.openxmlformats.org/officeDocument/2006/relationships/customXml" Target="../ink/ink42.xml"/><Relationship Id="rId68" Type="http://schemas.openxmlformats.org/officeDocument/2006/relationships/image" Target="../media/image140.png"/><Relationship Id="rId89" Type="http://schemas.openxmlformats.org/officeDocument/2006/relationships/customXml" Target="../ink/ink63.xml"/><Relationship Id="rId112" Type="http://schemas.openxmlformats.org/officeDocument/2006/relationships/image" Target="../media/image162.png"/><Relationship Id="rId133" Type="http://schemas.openxmlformats.org/officeDocument/2006/relationships/customXml" Target="../ink/ink85.xml"/><Relationship Id="rId154" Type="http://schemas.openxmlformats.org/officeDocument/2006/relationships/image" Target="../media/image183.png"/><Relationship Id="rId175" Type="http://schemas.openxmlformats.org/officeDocument/2006/relationships/customXml" Target="../ink/ink106.xml"/><Relationship Id="rId196" Type="http://schemas.openxmlformats.org/officeDocument/2006/relationships/image" Target="../media/image204.png"/><Relationship Id="rId200" Type="http://schemas.openxmlformats.org/officeDocument/2006/relationships/image" Target="../media/image206.png"/><Relationship Id="rId16" Type="http://schemas.openxmlformats.org/officeDocument/2006/relationships/image" Target="../media/image114.png"/><Relationship Id="rId221" Type="http://schemas.openxmlformats.org/officeDocument/2006/relationships/customXml" Target="../ink/ink129.xml"/><Relationship Id="rId37" Type="http://schemas.openxmlformats.org/officeDocument/2006/relationships/customXml" Target="../ink/ink37.xml"/><Relationship Id="rId58" Type="http://schemas.openxmlformats.org/officeDocument/2006/relationships/image" Target="../media/image135.png"/><Relationship Id="rId79" Type="http://schemas.openxmlformats.org/officeDocument/2006/relationships/customXml" Target="../ink/ink58.xml"/><Relationship Id="rId102" Type="http://schemas.openxmlformats.org/officeDocument/2006/relationships/image" Target="../media/image157.png"/><Relationship Id="rId123" Type="http://schemas.openxmlformats.org/officeDocument/2006/relationships/customXml" Target="../ink/ink80.xml"/><Relationship Id="rId144" Type="http://schemas.openxmlformats.org/officeDocument/2006/relationships/image" Target="../media/image178.png"/><Relationship Id="rId90" Type="http://schemas.openxmlformats.org/officeDocument/2006/relationships/image" Target="../media/image151.png"/><Relationship Id="rId165" Type="http://schemas.openxmlformats.org/officeDocument/2006/relationships/customXml" Target="../ink/ink101.xml"/><Relationship Id="rId186" Type="http://schemas.openxmlformats.org/officeDocument/2006/relationships/image" Target="../media/image199.png"/><Relationship Id="rId211" Type="http://schemas.openxmlformats.org/officeDocument/2006/relationships/customXml" Target="../ink/ink12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6.xml"/><Relationship Id="rId18" Type="http://schemas.openxmlformats.org/officeDocument/2006/relationships/image" Target="../media/image233.png"/><Relationship Id="rId26" Type="http://schemas.openxmlformats.org/officeDocument/2006/relationships/image" Target="../media/image237.png"/><Relationship Id="rId39" Type="http://schemas.openxmlformats.org/officeDocument/2006/relationships/customXml" Target="../ink/ink149.xml"/><Relationship Id="rId21" Type="http://schemas.openxmlformats.org/officeDocument/2006/relationships/customXml" Target="../ink/ink140.xml"/><Relationship Id="rId34" Type="http://schemas.openxmlformats.org/officeDocument/2006/relationships/image" Target="../media/image241.png"/><Relationship Id="rId42" Type="http://schemas.openxmlformats.org/officeDocument/2006/relationships/image" Target="../media/image245.png"/><Relationship Id="rId47" Type="http://schemas.openxmlformats.org/officeDocument/2006/relationships/image" Target="../media/image248.png"/><Relationship Id="rId50" Type="http://schemas.openxmlformats.org/officeDocument/2006/relationships/image" Target="../media/image251.png"/><Relationship Id="rId55" Type="http://schemas.openxmlformats.org/officeDocument/2006/relationships/image" Target="../media/image256.png"/><Relationship Id="rId7" Type="http://schemas.openxmlformats.org/officeDocument/2006/relationships/image" Target="../media/image227.png"/><Relationship Id="rId12" Type="http://schemas.openxmlformats.org/officeDocument/2006/relationships/image" Target="../media/image230.png"/><Relationship Id="rId17" Type="http://schemas.openxmlformats.org/officeDocument/2006/relationships/customXml" Target="../ink/ink138.xml"/><Relationship Id="rId25" Type="http://schemas.openxmlformats.org/officeDocument/2006/relationships/customXml" Target="../ink/ink142.xml"/><Relationship Id="rId33" Type="http://schemas.openxmlformats.org/officeDocument/2006/relationships/customXml" Target="../ink/ink146.xml"/><Relationship Id="rId38" Type="http://schemas.openxmlformats.org/officeDocument/2006/relationships/image" Target="../media/image243.png"/><Relationship Id="rId46" Type="http://schemas.openxmlformats.org/officeDocument/2006/relationships/image" Target="../media/image247.png"/><Relationship Id="rId2" Type="http://schemas.openxmlformats.org/officeDocument/2006/relationships/image" Target="../media/image222.png"/><Relationship Id="rId16" Type="http://schemas.openxmlformats.org/officeDocument/2006/relationships/image" Target="../media/image232.png"/><Relationship Id="rId20" Type="http://schemas.openxmlformats.org/officeDocument/2006/relationships/image" Target="../media/image234.png"/><Relationship Id="rId29" Type="http://schemas.openxmlformats.org/officeDocument/2006/relationships/customXml" Target="../ink/ink144.xml"/><Relationship Id="rId41" Type="http://schemas.openxmlformats.org/officeDocument/2006/relationships/customXml" Target="../ink/ink150.xml"/><Relationship Id="rId54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11" Type="http://schemas.openxmlformats.org/officeDocument/2006/relationships/customXml" Target="../ink/ink135.xml"/><Relationship Id="rId24" Type="http://schemas.openxmlformats.org/officeDocument/2006/relationships/image" Target="../media/image236.png"/><Relationship Id="rId32" Type="http://schemas.openxmlformats.org/officeDocument/2006/relationships/image" Target="../media/image240.png"/><Relationship Id="rId37" Type="http://schemas.openxmlformats.org/officeDocument/2006/relationships/customXml" Target="../ink/ink148.xml"/><Relationship Id="rId40" Type="http://schemas.openxmlformats.org/officeDocument/2006/relationships/image" Target="../media/image244.png"/><Relationship Id="rId45" Type="http://schemas.openxmlformats.org/officeDocument/2006/relationships/customXml" Target="../ink/ink152.xml"/><Relationship Id="rId53" Type="http://schemas.openxmlformats.org/officeDocument/2006/relationships/image" Target="../media/image254.png"/><Relationship Id="rId5" Type="http://schemas.openxmlformats.org/officeDocument/2006/relationships/image" Target="../media/image225.png"/><Relationship Id="rId15" Type="http://schemas.openxmlformats.org/officeDocument/2006/relationships/customXml" Target="../ink/ink137.xml"/><Relationship Id="rId23" Type="http://schemas.openxmlformats.org/officeDocument/2006/relationships/customXml" Target="../ink/ink141.xml"/><Relationship Id="rId28" Type="http://schemas.openxmlformats.org/officeDocument/2006/relationships/image" Target="../media/image238.png"/><Relationship Id="rId36" Type="http://schemas.openxmlformats.org/officeDocument/2006/relationships/image" Target="../media/image242.png"/><Relationship Id="rId49" Type="http://schemas.openxmlformats.org/officeDocument/2006/relationships/image" Target="../media/image250.png"/><Relationship Id="rId10" Type="http://schemas.openxmlformats.org/officeDocument/2006/relationships/image" Target="../media/image229.png"/><Relationship Id="rId19" Type="http://schemas.openxmlformats.org/officeDocument/2006/relationships/customXml" Target="../ink/ink139.xml"/><Relationship Id="rId31" Type="http://schemas.openxmlformats.org/officeDocument/2006/relationships/customXml" Target="../ink/ink145.xml"/><Relationship Id="rId44" Type="http://schemas.openxmlformats.org/officeDocument/2006/relationships/image" Target="../media/image246.png"/><Relationship Id="rId52" Type="http://schemas.openxmlformats.org/officeDocument/2006/relationships/image" Target="../media/image253.png"/><Relationship Id="rId4" Type="http://schemas.openxmlformats.org/officeDocument/2006/relationships/image" Target="../media/image224.png"/><Relationship Id="rId9" Type="http://schemas.openxmlformats.org/officeDocument/2006/relationships/customXml" Target="../ink/ink134.xml"/><Relationship Id="rId14" Type="http://schemas.openxmlformats.org/officeDocument/2006/relationships/image" Target="../media/image231.png"/><Relationship Id="rId22" Type="http://schemas.openxmlformats.org/officeDocument/2006/relationships/image" Target="../media/image235.png"/><Relationship Id="rId27" Type="http://schemas.openxmlformats.org/officeDocument/2006/relationships/customXml" Target="../ink/ink143.xml"/><Relationship Id="rId30" Type="http://schemas.openxmlformats.org/officeDocument/2006/relationships/image" Target="../media/image239.png"/><Relationship Id="rId35" Type="http://schemas.openxmlformats.org/officeDocument/2006/relationships/customXml" Target="../ink/ink147.xml"/><Relationship Id="rId43" Type="http://schemas.openxmlformats.org/officeDocument/2006/relationships/customXml" Target="../ink/ink151.xml"/><Relationship Id="rId48" Type="http://schemas.openxmlformats.org/officeDocument/2006/relationships/image" Target="../media/image249.png"/><Relationship Id="rId56" Type="http://schemas.openxmlformats.org/officeDocument/2006/relationships/image" Target="../media/image257.png"/><Relationship Id="rId8" Type="http://schemas.openxmlformats.org/officeDocument/2006/relationships/image" Target="../media/image228.png"/><Relationship Id="rId51" Type="http://schemas.openxmlformats.org/officeDocument/2006/relationships/image" Target="../media/image252.png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7" Type="http://schemas.openxmlformats.org/officeDocument/2006/relationships/image" Target="../media/image26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.png"/><Relationship Id="rId5" Type="http://schemas.openxmlformats.org/officeDocument/2006/relationships/image" Target="../media/image261.png"/><Relationship Id="rId4" Type="http://schemas.openxmlformats.org/officeDocument/2006/relationships/image" Target="../media/image2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4.png"/><Relationship Id="rId299" Type="http://schemas.openxmlformats.org/officeDocument/2006/relationships/image" Target="../media/image355.png"/><Relationship Id="rId21" Type="http://schemas.openxmlformats.org/officeDocument/2006/relationships/image" Target="../media/image49.png"/><Relationship Id="rId63" Type="http://schemas.openxmlformats.org/officeDocument/2006/relationships/image" Target="../media/image70.png"/><Relationship Id="rId159" Type="http://schemas.openxmlformats.org/officeDocument/2006/relationships/image" Target="../media/image285.png"/><Relationship Id="rId324" Type="http://schemas.openxmlformats.org/officeDocument/2006/relationships/customXml" Target="../ink/ink313.xml"/><Relationship Id="rId366" Type="http://schemas.openxmlformats.org/officeDocument/2006/relationships/customXml" Target="../ink/ink334.xml"/><Relationship Id="rId170" Type="http://schemas.openxmlformats.org/officeDocument/2006/relationships/customXml" Target="../ink/ink236.xml"/><Relationship Id="rId226" Type="http://schemas.openxmlformats.org/officeDocument/2006/relationships/customXml" Target="../ink/ink264.xml"/><Relationship Id="rId433" Type="http://schemas.openxmlformats.org/officeDocument/2006/relationships/image" Target="../media/image422.png"/><Relationship Id="rId268" Type="http://schemas.openxmlformats.org/officeDocument/2006/relationships/customXml" Target="../ink/ink285.xml"/><Relationship Id="rId475" Type="http://schemas.openxmlformats.org/officeDocument/2006/relationships/image" Target="../media/image443.png"/><Relationship Id="rId32" Type="http://schemas.openxmlformats.org/officeDocument/2006/relationships/customXml" Target="../ink/ink167.xml"/><Relationship Id="rId74" Type="http://schemas.openxmlformats.org/officeDocument/2006/relationships/customXml" Target="../ink/ink188.xml"/><Relationship Id="rId128" Type="http://schemas.openxmlformats.org/officeDocument/2006/relationships/customXml" Target="../ink/ink215.xml"/><Relationship Id="rId335" Type="http://schemas.openxmlformats.org/officeDocument/2006/relationships/image" Target="../media/image373.png"/><Relationship Id="rId377" Type="http://schemas.openxmlformats.org/officeDocument/2006/relationships/image" Target="../media/image394.png"/><Relationship Id="rId500" Type="http://schemas.openxmlformats.org/officeDocument/2006/relationships/customXml" Target="../ink/ink401.xml"/><Relationship Id="rId5" Type="http://schemas.openxmlformats.org/officeDocument/2006/relationships/image" Target="../media/image41.png"/><Relationship Id="rId181" Type="http://schemas.openxmlformats.org/officeDocument/2006/relationships/image" Target="../media/image296.png"/><Relationship Id="rId237" Type="http://schemas.openxmlformats.org/officeDocument/2006/relationships/image" Target="../media/image324.png"/><Relationship Id="rId402" Type="http://schemas.openxmlformats.org/officeDocument/2006/relationships/customXml" Target="../ink/ink352.xml"/><Relationship Id="rId279" Type="http://schemas.openxmlformats.org/officeDocument/2006/relationships/image" Target="../media/image345.png"/><Relationship Id="rId444" Type="http://schemas.openxmlformats.org/officeDocument/2006/relationships/customXml" Target="../ink/ink373.xml"/><Relationship Id="rId486" Type="http://schemas.openxmlformats.org/officeDocument/2006/relationships/customXml" Target="../ink/ink394.xml"/><Relationship Id="rId43" Type="http://schemas.openxmlformats.org/officeDocument/2006/relationships/image" Target="../media/image60.png"/><Relationship Id="rId139" Type="http://schemas.openxmlformats.org/officeDocument/2006/relationships/image" Target="../media/image275.png"/><Relationship Id="rId290" Type="http://schemas.openxmlformats.org/officeDocument/2006/relationships/customXml" Target="../ink/ink296.xml"/><Relationship Id="rId304" Type="http://schemas.openxmlformats.org/officeDocument/2006/relationships/customXml" Target="../ink/ink303.xml"/><Relationship Id="rId346" Type="http://schemas.openxmlformats.org/officeDocument/2006/relationships/customXml" Target="../ink/ink324.xml"/><Relationship Id="rId388" Type="http://schemas.openxmlformats.org/officeDocument/2006/relationships/customXml" Target="../ink/ink345.xml"/><Relationship Id="rId85" Type="http://schemas.openxmlformats.org/officeDocument/2006/relationships/image" Target="../media/image81.png"/><Relationship Id="rId150" Type="http://schemas.openxmlformats.org/officeDocument/2006/relationships/customXml" Target="../ink/ink226.xml"/><Relationship Id="rId192" Type="http://schemas.openxmlformats.org/officeDocument/2006/relationships/customXml" Target="../ink/ink247.xml"/><Relationship Id="rId206" Type="http://schemas.openxmlformats.org/officeDocument/2006/relationships/customXml" Target="../ink/ink254.xml"/><Relationship Id="rId413" Type="http://schemas.openxmlformats.org/officeDocument/2006/relationships/image" Target="../media/image412.png"/><Relationship Id="rId248" Type="http://schemas.openxmlformats.org/officeDocument/2006/relationships/customXml" Target="../ink/ink275.xml"/><Relationship Id="rId455" Type="http://schemas.openxmlformats.org/officeDocument/2006/relationships/image" Target="../media/image433.png"/><Relationship Id="rId497" Type="http://schemas.openxmlformats.org/officeDocument/2006/relationships/image" Target="../media/image454.png"/><Relationship Id="rId12" Type="http://schemas.openxmlformats.org/officeDocument/2006/relationships/customXml" Target="../ink/ink157.xml"/><Relationship Id="rId108" Type="http://schemas.openxmlformats.org/officeDocument/2006/relationships/customXml" Target="../ink/ink205.xml"/><Relationship Id="rId315" Type="http://schemas.openxmlformats.org/officeDocument/2006/relationships/image" Target="../media/image363.png"/><Relationship Id="rId357" Type="http://schemas.openxmlformats.org/officeDocument/2006/relationships/image" Target="../media/image384.png"/><Relationship Id="rId54" Type="http://schemas.openxmlformats.org/officeDocument/2006/relationships/customXml" Target="../ink/ink178.xml"/><Relationship Id="rId96" Type="http://schemas.openxmlformats.org/officeDocument/2006/relationships/customXml" Target="../ink/ink199.xml"/><Relationship Id="rId161" Type="http://schemas.openxmlformats.org/officeDocument/2006/relationships/image" Target="../media/image286.png"/><Relationship Id="rId217" Type="http://schemas.openxmlformats.org/officeDocument/2006/relationships/image" Target="../media/image314.png"/><Relationship Id="rId399" Type="http://schemas.openxmlformats.org/officeDocument/2006/relationships/image" Target="../media/image405.png"/><Relationship Id="rId259" Type="http://schemas.openxmlformats.org/officeDocument/2006/relationships/image" Target="../media/image335.png"/><Relationship Id="rId424" Type="http://schemas.openxmlformats.org/officeDocument/2006/relationships/customXml" Target="../ink/ink363.xml"/><Relationship Id="rId466" Type="http://schemas.openxmlformats.org/officeDocument/2006/relationships/customXml" Target="../ink/ink384.xml"/><Relationship Id="rId23" Type="http://schemas.openxmlformats.org/officeDocument/2006/relationships/image" Target="../media/image50.png"/><Relationship Id="rId119" Type="http://schemas.openxmlformats.org/officeDocument/2006/relationships/image" Target="../media/image265.png"/><Relationship Id="rId270" Type="http://schemas.openxmlformats.org/officeDocument/2006/relationships/customXml" Target="../ink/ink286.xml"/><Relationship Id="rId326" Type="http://schemas.openxmlformats.org/officeDocument/2006/relationships/customXml" Target="../ink/ink314.xml"/><Relationship Id="rId65" Type="http://schemas.openxmlformats.org/officeDocument/2006/relationships/image" Target="../media/image71.png"/><Relationship Id="rId130" Type="http://schemas.openxmlformats.org/officeDocument/2006/relationships/customXml" Target="../ink/ink216.xml"/><Relationship Id="rId368" Type="http://schemas.openxmlformats.org/officeDocument/2006/relationships/customXml" Target="../ink/ink335.xml"/><Relationship Id="rId172" Type="http://schemas.openxmlformats.org/officeDocument/2006/relationships/customXml" Target="../ink/ink237.xml"/><Relationship Id="rId228" Type="http://schemas.openxmlformats.org/officeDocument/2006/relationships/customXml" Target="../ink/ink265.xml"/><Relationship Id="rId435" Type="http://schemas.openxmlformats.org/officeDocument/2006/relationships/image" Target="../media/image423.png"/><Relationship Id="rId477" Type="http://schemas.openxmlformats.org/officeDocument/2006/relationships/image" Target="../media/image444.png"/><Relationship Id="rId281" Type="http://schemas.openxmlformats.org/officeDocument/2006/relationships/image" Target="../media/image346.png"/><Relationship Id="rId337" Type="http://schemas.openxmlformats.org/officeDocument/2006/relationships/image" Target="../media/image374.png"/><Relationship Id="rId34" Type="http://schemas.openxmlformats.org/officeDocument/2006/relationships/customXml" Target="../ink/ink168.xml"/><Relationship Id="rId76" Type="http://schemas.openxmlformats.org/officeDocument/2006/relationships/customXml" Target="../ink/ink189.xml"/><Relationship Id="rId141" Type="http://schemas.openxmlformats.org/officeDocument/2006/relationships/image" Target="../media/image276.png"/><Relationship Id="rId379" Type="http://schemas.openxmlformats.org/officeDocument/2006/relationships/image" Target="../media/image395.png"/><Relationship Id="rId7" Type="http://schemas.openxmlformats.org/officeDocument/2006/relationships/image" Target="../media/image42.png"/><Relationship Id="rId183" Type="http://schemas.openxmlformats.org/officeDocument/2006/relationships/image" Target="../media/image297.png"/><Relationship Id="rId239" Type="http://schemas.openxmlformats.org/officeDocument/2006/relationships/image" Target="../media/image325.png"/><Relationship Id="rId390" Type="http://schemas.openxmlformats.org/officeDocument/2006/relationships/customXml" Target="../ink/ink346.xml"/><Relationship Id="rId404" Type="http://schemas.openxmlformats.org/officeDocument/2006/relationships/customXml" Target="../ink/ink353.xml"/><Relationship Id="rId446" Type="http://schemas.openxmlformats.org/officeDocument/2006/relationships/customXml" Target="../ink/ink374.xml"/><Relationship Id="rId250" Type="http://schemas.openxmlformats.org/officeDocument/2006/relationships/customXml" Target="../ink/ink276.xml"/><Relationship Id="rId292" Type="http://schemas.openxmlformats.org/officeDocument/2006/relationships/customXml" Target="../ink/ink297.xml"/><Relationship Id="rId306" Type="http://schemas.openxmlformats.org/officeDocument/2006/relationships/customXml" Target="../ink/ink304.xml"/><Relationship Id="rId488" Type="http://schemas.openxmlformats.org/officeDocument/2006/relationships/customXml" Target="../ink/ink395.xml"/><Relationship Id="rId24" Type="http://schemas.openxmlformats.org/officeDocument/2006/relationships/customXml" Target="../ink/ink163.xml"/><Relationship Id="rId45" Type="http://schemas.openxmlformats.org/officeDocument/2006/relationships/image" Target="../media/image61.png"/><Relationship Id="rId66" Type="http://schemas.openxmlformats.org/officeDocument/2006/relationships/customXml" Target="../ink/ink184.xml"/><Relationship Id="rId87" Type="http://schemas.openxmlformats.org/officeDocument/2006/relationships/image" Target="../media/image82.png"/><Relationship Id="rId110" Type="http://schemas.openxmlformats.org/officeDocument/2006/relationships/customXml" Target="../ink/ink206.xml"/><Relationship Id="rId131" Type="http://schemas.openxmlformats.org/officeDocument/2006/relationships/image" Target="../media/image271.png"/><Relationship Id="rId327" Type="http://schemas.openxmlformats.org/officeDocument/2006/relationships/image" Target="../media/image369.png"/><Relationship Id="rId348" Type="http://schemas.openxmlformats.org/officeDocument/2006/relationships/customXml" Target="../ink/ink325.xml"/><Relationship Id="rId369" Type="http://schemas.openxmlformats.org/officeDocument/2006/relationships/image" Target="../media/image390.png"/><Relationship Id="rId152" Type="http://schemas.openxmlformats.org/officeDocument/2006/relationships/customXml" Target="../ink/ink227.xml"/><Relationship Id="rId173" Type="http://schemas.openxmlformats.org/officeDocument/2006/relationships/image" Target="../media/image292.png"/><Relationship Id="rId194" Type="http://schemas.openxmlformats.org/officeDocument/2006/relationships/customXml" Target="../ink/ink248.xml"/><Relationship Id="rId208" Type="http://schemas.openxmlformats.org/officeDocument/2006/relationships/customXml" Target="../ink/ink255.xml"/><Relationship Id="rId229" Type="http://schemas.openxmlformats.org/officeDocument/2006/relationships/image" Target="../media/image320.png"/><Relationship Id="rId380" Type="http://schemas.openxmlformats.org/officeDocument/2006/relationships/customXml" Target="../ink/ink341.xml"/><Relationship Id="rId415" Type="http://schemas.openxmlformats.org/officeDocument/2006/relationships/image" Target="../media/image413.png"/><Relationship Id="rId436" Type="http://schemas.openxmlformats.org/officeDocument/2006/relationships/customXml" Target="../ink/ink369.xml"/><Relationship Id="rId457" Type="http://schemas.openxmlformats.org/officeDocument/2006/relationships/image" Target="../media/image434.png"/><Relationship Id="rId240" Type="http://schemas.openxmlformats.org/officeDocument/2006/relationships/customXml" Target="../ink/ink271.xml"/><Relationship Id="rId261" Type="http://schemas.openxmlformats.org/officeDocument/2006/relationships/image" Target="../media/image336.png"/><Relationship Id="rId478" Type="http://schemas.openxmlformats.org/officeDocument/2006/relationships/customXml" Target="../ink/ink390.xml"/><Relationship Id="rId499" Type="http://schemas.openxmlformats.org/officeDocument/2006/relationships/image" Target="../media/image455.png"/><Relationship Id="rId14" Type="http://schemas.openxmlformats.org/officeDocument/2006/relationships/customXml" Target="../ink/ink158.xml"/><Relationship Id="rId35" Type="http://schemas.openxmlformats.org/officeDocument/2006/relationships/image" Target="../media/image56.png"/><Relationship Id="rId56" Type="http://schemas.openxmlformats.org/officeDocument/2006/relationships/customXml" Target="../ink/ink179.xml"/><Relationship Id="rId77" Type="http://schemas.openxmlformats.org/officeDocument/2006/relationships/image" Target="../media/image77.png"/><Relationship Id="rId100" Type="http://schemas.openxmlformats.org/officeDocument/2006/relationships/customXml" Target="../ink/ink201.xml"/><Relationship Id="rId282" Type="http://schemas.openxmlformats.org/officeDocument/2006/relationships/customXml" Target="../ink/ink292.xml"/><Relationship Id="rId317" Type="http://schemas.openxmlformats.org/officeDocument/2006/relationships/image" Target="../media/image364.png"/><Relationship Id="rId338" Type="http://schemas.openxmlformats.org/officeDocument/2006/relationships/customXml" Target="../ink/ink320.xml"/><Relationship Id="rId359" Type="http://schemas.openxmlformats.org/officeDocument/2006/relationships/image" Target="../media/image385.png"/><Relationship Id="rId8" Type="http://schemas.openxmlformats.org/officeDocument/2006/relationships/customXml" Target="../ink/ink155.xml"/><Relationship Id="rId98" Type="http://schemas.openxmlformats.org/officeDocument/2006/relationships/customXml" Target="../ink/ink200.xml"/><Relationship Id="rId121" Type="http://schemas.openxmlformats.org/officeDocument/2006/relationships/image" Target="../media/image266.png"/><Relationship Id="rId142" Type="http://schemas.openxmlformats.org/officeDocument/2006/relationships/customXml" Target="../ink/ink222.xml"/><Relationship Id="rId163" Type="http://schemas.openxmlformats.org/officeDocument/2006/relationships/image" Target="../media/image287.png"/><Relationship Id="rId184" Type="http://schemas.openxmlformats.org/officeDocument/2006/relationships/customXml" Target="../ink/ink243.xml"/><Relationship Id="rId219" Type="http://schemas.openxmlformats.org/officeDocument/2006/relationships/image" Target="../media/image315.png"/><Relationship Id="rId370" Type="http://schemas.openxmlformats.org/officeDocument/2006/relationships/customXml" Target="../ink/ink336.xml"/><Relationship Id="rId391" Type="http://schemas.openxmlformats.org/officeDocument/2006/relationships/image" Target="../media/image401.png"/><Relationship Id="rId405" Type="http://schemas.openxmlformats.org/officeDocument/2006/relationships/image" Target="../media/image408.png"/><Relationship Id="rId426" Type="http://schemas.openxmlformats.org/officeDocument/2006/relationships/customXml" Target="../ink/ink364.xml"/><Relationship Id="rId447" Type="http://schemas.openxmlformats.org/officeDocument/2006/relationships/image" Target="../media/image429.png"/><Relationship Id="rId230" Type="http://schemas.openxmlformats.org/officeDocument/2006/relationships/customXml" Target="../ink/ink266.xml"/><Relationship Id="rId251" Type="http://schemas.openxmlformats.org/officeDocument/2006/relationships/image" Target="../media/image331.png"/><Relationship Id="rId468" Type="http://schemas.openxmlformats.org/officeDocument/2006/relationships/customXml" Target="../ink/ink385.xml"/><Relationship Id="rId489" Type="http://schemas.openxmlformats.org/officeDocument/2006/relationships/image" Target="../media/image450.png"/><Relationship Id="rId25" Type="http://schemas.openxmlformats.org/officeDocument/2006/relationships/image" Target="../media/image51.png"/><Relationship Id="rId46" Type="http://schemas.openxmlformats.org/officeDocument/2006/relationships/customXml" Target="../ink/ink174.xml"/><Relationship Id="rId67" Type="http://schemas.openxmlformats.org/officeDocument/2006/relationships/image" Target="../media/image72.png"/><Relationship Id="rId272" Type="http://schemas.openxmlformats.org/officeDocument/2006/relationships/customXml" Target="../ink/ink287.xml"/><Relationship Id="rId293" Type="http://schemas.openxmlformats.org/officeDocument/2006/relationships/image" Target="../media/image352.png"/><Relationship Id="rId307" Type="http://schemas.openxmlformats.org/officeDocument/2006/relationships/image" Target="../media/image359.png"/><Relationship Id="rId328" Type="http://schemas.openxmlformats.org/officeDocument/2006/relationships/customXml" Target="../ink/ink315.xml"/><Relationship Id="rId349" Type="http://schemas.openxmlformats.org/officeDocument/2006/relationships/image" Target="../media/image380.png"/><Relationship Id="rId88" Type="http://schemas.openxmlformats.org/officeDocument/2006/relationships/customXml" Target="../ink/ink195.xml"/><Relationship Id="rId111" Type="http://schemas.openxmlformats.org/officeDocument/2006/relationships/image" Target="../media/image107.png"/><Relationship Id="rId132" Type="http://schemas.openxmlformats.org/officeDocument/2006/relationships/customXml" Target="../ink/ink217.xml"/><Relationship Id="rId153" Type="http://schemas.openxmlformats.org/officeDocument/2006/relationships/image" Target="../media/image282.png"/><Relationship Id="rId174" Type="http://schemas.openxmlformats.org/officeDocument/2006/relationships/customXml" Target="../ink/ink238.xml"/><Relationship Id="rId195" Type="http://schemas.openxmlformats.org/officeDocument/2006/relationships/image" Target="../media/image303.png"/><Relationship Id="rId209" Type="http://schemas.openxmlformats.org/officeDocument/2006/relationships/image" Target="../media/image310.png"/><Relationship Id="rId360" Type="http://schemas.openxmlformats.org/officeDocument/2006/relationships/customXml" Target="../ink/ink331.xml"/><Relationship Id="rId381" Type="http://schemas.openxmlformats.org/officeDocument/2006/relationships/image" Target="../media/image396.png"/><Relationship Id="rId416" Type="http://schemas.openxmlformats.org/officeDocument/2006/relationships/customXml" Target="../ink/ink359.xml"/><Relationship Id="rId220" Type="http://schemas.openxmlformats.org/officeDocument/2006/relationships/customXml" Target="../ink/ink261.xml"/><Relationship Id="rId241" Type="http://schemas.openxmlformats.org/officeDocument/2006/relationships/image" Target="../media/image326.png"/><Relationship Id="rId437" Type="http://schemas.openxmlformats.org/officeDocument/2006/relationships/image" Target="../media/image424.png"/><Relationship Id="rId458" Type="http://schemas.openxmlformats.org/officeDocument/2006/relationships/customXml" Target="../ink/ink380.xml"/><Relationship Id="rId479" Type="http://schemas.openxmlformats.org/officeDocument/2006/relationships/image" Target="../media/image445.png"/><Relationship Id="rId15" Type="http://schemas.openxmlformats.org/officeDocument/2006/relationships/image" Target="../media/image46.png"/><Relationship Id="rId36" Type="http://schemas.openxmlformats.org/officeDocument/2006/relationships/customXml" Target="../ink/ink169.xml"/><Relationship Id="rId57" Type="http://schemas.openxmlformats.org/officeDocument/2006/relationships/image" Target="../media/image67.png"/><Relationship Id="rId262" Type="http://schemas.openxmlformats.org/officeDocument/2006/relationships/customXml" Target="../ink/ink282.xml"/><Relationship Id="rId283" Type="http://schemas.openxmlformats.org/officeDocument/2006/relationships/image" Target="../media/image347.png"/><Relationship Id="rId318" Type="http://schemas.openxmlformats.org/officeDocument/2006/relationships/customXml" Target="../ink/ink310.xml"/><Relationship Id="rId339" Type="http://schemas.openxmlformats.org/officeDocument/2006/relationships/image" Target="../media/image375.png"/><Relationship Id="rId490" Type="http://schemas.openxmlformats.org/officeDocument/2006/relationships/customXml" Target="../ink/ink396.xml"/><Relationship Id="rId78" Type="http://schemas.openxmlformats.org/officeDocument/2006/relationships/customXml" Target="../ink/ink190.xml"/><Relationship Id="rId99" Type="http://schemas.openxmlformats.org/officeDocument/2006/relationships/image" Target="../media/image88.png"/><Relationship Id="rId101" Type="http://schemas.openxmlformats.org/officeDocument/2006/relationships/image" Target="../media/image89.png"/><Relationship Id="rId122" Type="http://schemas.openxmlformats.org/officeDocument/2006/relationships/customXml" Target="../ink/ink212.xml"/><Relationship Id="rId143" Type="http://schemas.openxmlformats.org/officeDocument/2006/relationships/image" Target="../media/image277.png"/><Relationship Id="rId164" Type="http://schemas.openxmlformats.org/officeDocument/2006/relationships/customXml" Target="../ink/ink233.xml"/><Relationship Id="rId185" Type="http://schemas.openxmlformats.org/officeDocument/2006/relationships/image" Target="../media/image298.png"/><Relationship Id="rId350" Type="http://schemas.openxmlformats.org/officeDocument/2006/relationships/customXml" Target="../ink/ink326.xml"/><Relationship Id="rId371" Type="http://schemas.openxmlformats.org/officeDocument/2006/relationships/image" Target="../media/image391.png"/><Relationship Id="rId406" Type="http://schemas.openxmlformats.org/officeDocument/2006/relationships/customXml" Target="../ink/ink354.xml"/><Relationship Id="rId9" Type="http://schemas.openxmlformats.org/officeDocument/2006/relationships/image" Target="../media/image43.png"/><Relationship Id="rId210" Type="http://schemas.openxmlformats.org/officeDocument/2006/relationships/customXml" Target="../ink/ink256.xml"/><Relationship Id="rId392" Type="http://schemas.openxmlformats.org/officeDocument/2006/relationships/customXml" Target="../ink/ink347.xml"/><Relationship Id="rId427" Type="http://schemas.openxmlformats.org/officeDocument/2006/relationships/image" Target="../media/image419.png"/><Relationship Id="rId448" Type="http://schemas.openxmlformats.org/officeDocument/2006/relationships/customXml" Target="../ink/ink375.xml"/><Relationship Id="rId469" Type="http://schemas.openxmlformats.org/officeDocument/2006/relationships/image" Target="../media/image440.png"/><Relationship Id="rId26" Type="http://schemas.openxmlformats.org/officeDocument/2006/relationships/customXml" Target="../ink/ink164.xml"/><Relationship Id="rId231" Type="http://schemas.openxmlformats.org/officeDocument/2006/relationships/image" Target="../media/image321.png"/><Relationship Id="rId252" Type="http://schemas.openxmlformats.org/officeDocument/2006/relationships/customXml" Target="../ink/ink277.xml"/><Relationship Id="rId273" Type="http://schemas.openxmlformats.org/officeDocument/2006/relationships/image" Target="../media/image342.png"/><Relationship Id="rId294" Type="http://schemas.openxmlformats.org/officeDocument/2006/relationships/customXml" Target="../ink/ink298.xml"/><Relationship Id="rId308" Type="http://schemas.openxmlformats.org/officeDocument/2006/relationships/customXml" Target="../ink/ink305.xml"/><Relationship Id="rId329" Type="http://schemas.openxmlformats.org/officeDocument/2006/relationships/image" Target="../media/image370.png"/><Relationship Id="rId480" Type="http://schemas.openxmlformats.org/officeDocument/2006/relationships/customXml" Target="../ink/ink391.xml"/><Relationship Id="rId47" Type="http://schemas.openxmlformats.org/officeDocument/2006/relationships/image" Target="../media/image62.png"/><Relationship Id="rId68" Type="http://schemas.openxmlformats.org/officeDocument/2006/relationships/customXml" Target="../ink/ink185.xml"/><Relationship Id="rId89" Type="http://schemas.openxmlformats.org/officeDocument/2006/relationships/image" Target="../media/image83.png"/><Relationship Id="rId112" Type="http://schemas.openxmlformats.org/officeDocument/2006/relationships/customXml" Target="../ink/ink207.xml"/><Relationship Id="rId133" Type="http://schemas.openxmlformats.org/officeDocument/2006/relationships/image" Target="../media/image272.png"/><Relationship Id="rId154" Type="http://schemas.openxmlformats.org/officeDocument/2006/relationships/customXml" Target="../ink/ink228.xml"/><Relationship Id="rId175" Type="http://schemas.openxmlformats.org/officeDocument/2006/relationships/image" Target="../media/image293.png"/><Relationship Id="rId340" Type="http://schemas.openxmlformats.org/officeDocument/2006/relationships/customXml" Target="../ink/ink321.xml"/><Relationship Id="rId361" Type="http://schemas.openxmlformats.org/officeDocument/2006/relationships/image" Target="../media/image386.png"/><Relationship Id="rId196" Type="http://schemas.openxmlformats.org/officeDocument/2006/relationships/customXml" Target="../ink/ink249.xml"/><Relationship Id="rId200" Type="http://schemas.openxmlformats.org/officeDocument/2006/relationships/customXml" Target="../ink/ink251.xml"/><Relationship Id="rId382" Type="http://schemas.openxmlformats.org/officeDocument/2006/relationships/customXml" Target="../ink/ink342.xml"/><Relationship Id="rId417" Type="http://schemas.openxmlformats.org/officeDocument/2006/relationships/image" Target="../media/image414.png"/><Relationship Id="rId438" Type="http://schemas.openxmlformats.org/officeDocument/2006/relationships/customXml" Target="../ink/ink370.xml"/><Relationship Id="rId459" Type="http://schemas.openxmlformats.org/officeDocument/2006/relationships/image" Target="../media/image435.png"/><Relationship Id="rId16" Type="http://schemas.openxmlformats.org/officeDocument/2006/relationships/customXml" Target="../ink/ink159.xml"/><Relationship Id="rId221" Type="http://schemas.openxmlformats.org/officeDocument/2006/relationships/image" Target="../media/image316.png"/><Relationship Id="rId242" Type="http://schemas.openxmlformats.org/officeDocument/2006/relationships/customXml" Target="../ink/ink272.xml"/><Relationship Id="rId263" Type="http://schemas.openxmlformats.org/officeDocument/2006/relationships/image" Target="../media/image337.png"/><Relationship Id="rId284" Type="http://schemas.openxmlformats.org/officeDocument/2006/relationships/customXml" Target="../ink/ink293.xml"/><Relationship Id="rId319" Type="http://schemas.openxmlformats.org/officeDocument/2006/relationships/image" Target="../media/image365.png"/><Relationship Id="rId470" Type="http://schemas.openxmlformats.org/officeDocument/2006/relationships/customXml" Target="../ink/ink386.xml"/><Relationship Id="rId491" Type="http://schemas.openxmlformats.org/officeDocument/2006/relationships/image" Target="../media/image451.png"/><Relationship Id="rId37" Type="http://schemas.openxmlformats.org/officeDocument/2006/relationships/image" Target="../media/image57.png"/><Relationship Id="rId58" Type="http://schemas.openxmlformats.org/officeDocument/2006/relationships/customXml" Target="../ink/ink180.xml"/><Relationship Id="rId79" Type="http://schemas.openxmlformats.org/officeDocument/2006/relationships/image" Target="../media/image78.png"/><Relationship Id="rId102" Type="http://schemas.openxmlformats.org/officeDocument/2006/relationships/customXml" Target="../ink/ink202.xml"/><Relationship Id="rId123" Type="http://schemas.openxmlformats.org/officeDocument/2006/relationships/image" Target="../media/image267.png"/><Relationship Id="rId144" Type="http://schemas.openxmlformats.org/officeDocument/2006/relationships/customXml" Target="../ink/ink223.xml"/><Relationship Id="rId330" Type="http://schemas.openxmlformats.org/officeDocument/2006/relationships/customXml" Target="../ink/ink316.xml"/><Relationship Id="rId90" Type="http://schemas.openxmlformats.org/officeDocument/2006/relationships/customXml" Target="../ink/ink196.xml"/><Relationship Id="rId165" Type="http://schemas.openxmlformats.org/officeDocument/2006/relationships/image" Target="../media/image288.png"/><Relationship Id="rId186" Type="http://schemas.openxmlformats.org/officeDocument/2006/relationships/customXml" Target="../ink/ink244.xml"/><Relationship Id="rId351" Type="http://schemas.openxmlformats.org/officeDocument/2006/relationships/image" Target="../media/image381.png"/><Relationship Id="rId372" Type="http://schemas.openxmlformats.org/officeDocument/2006/relationships/customXml" Target="../ink/ink337.xml"/><Relationship Id="rId393" Type="http://schemas.openxmlformats.org/officeDocument/2006/relationships/image" Target="../media/image402.png"/><Relationship Id="rId407" Type="http://schemas.openxmlformats.org/officeDocument/2006/relationships/image" Target="../media/image409.png"/><Relationship Id="rId428" Type="http://schemas.openxmlformats.org/officeDocument/2006/relationships/customXml" Target="../ink/ink365.xml"/><Relationship Id="rId449" Type="http://schemas.openxmlformats.org/officeDocument/2006/relationships/image" Target="../media/image430.png"/><Relationship Id="rId211" Type="http://schemas.openxmlformats.org/officeDocument/2006/relationships/image" Target="../media/image311.png"/><Relationship Id="rId232" Type="http://schemas.openxmlformats.org/officeDocument/2006/relationships/customXml" Target="../ink/ink267.xml"/><Relationship Id="rId253" Type="http://schemas.openxmlformats.org/officeDocument/2006/relationships/image" Target="../media/image332.png"/><Relationship Id="rId274" Type="http://schemas.openxmlformats.org/officeDocument/2006/relationships/customXml" Target="../ink/ink288.xml"/><Relationship Id="rId295" Type="http://schemas.openxmlformats.org/officeDocument/2006/relationships/image" Target="../media/image353.png"/><Relationship Id="rId309" Type="http://schemas.openxmlformats.org/officeDocument/2006/relationships/image" Target="../media/image360.png"/><Relationship Id="rId460" Type="http://schemas.openxmlformats.org/officeDocument/2006/relationships/customXml" Target="../ink/ink381.xml"/><Relationship Id="rId481" Type="http://schemas.openxmlformats.org/officeDocument/2006/relationships/image" Target="../media/image446.png"/><Relationship Id="rId27" Type="http://schemas.openxmlformats.org/officeDocument/2006/relationships/image" Target="../media/image52.png"/><Relationship Id="rId48" Type="http://schemas.openxmlformats.org/officeDocument/2006/relationships/customXml" Target="../ink/ink175.xml"/><Relationship Id="rId69" Type="http://schemas.openxmlformats.org/officeDocument/2006/relationships/image" Target="../media/image73.png"/><Relationship Id="rId113" Type="http://schemas.openxmlformats.org/officeDocument/2006/relationships/image" Target="../media/image223.png"/><Relationship Id="rId134" Type="http://schemas.openxmlformats.org/officeDocument/2006/relationships/customXml" Target="../ink/ink218.xml"/><Relationship Id="rId320" Type="http://schemas.openxmlformats.org/officeDocument/2006/relationships/customXml" Target="../ink/ink311.xml"/><Relationship Id="rId80" Type="http://schemas.openxmlformats.org/officeDocument/2006/relationships/customXml" Target="../ink/ink191.xml"/><Relationship Id="rId155" Type="http://schemas.openxmlformats.org/officeDocument/2006/relationships/image" Target="../media/image283.png"/><Relationship Id="rId176" Type="http://schemas.openxmlformats.org/officeDocument/2006/relationships/customXml" Target="../ink/ink239.xml"/><Relationship Id="rId197" Type="http://schemas.openxmlformats.org/officeDocument/2006/relationships/image" Target="../media/image304.png"/><Relationship Id="rId341" Type="http://schemas.openxmlformats.org/officeDocument/2006/relationships/image" Target="../media/image376.png"/><Relationship Id="rId362" Type="http://schemas.openxmlformats.org/officeDocument/2006/relationships/customXml" Target="../ink/ink332.xml"/><Relationship Id="rId383" Type="http://schemas.openxmlformats.org/officeDocument/2006/relationships/image" Target="../media/image397.png"/><Relationship Id="rId418" Type="http://schemas.openxmlformats.org/officeDocument/2006/relationships/customXml" Target="../ink/ink360.xml"/><Relationship Id="rId439" Type="http://schemas.openxmlformats.org/officeDocument/2006/relationships/image" Target="../media/image425.png"/><Relationship Id="rId201" Type="http://schemas.openxmlformats.org/officeDocument/2006/relationships/image" Target="../media/image306.png"/><Relationship Id="rId222" Type="http://schemas.openxmlformats.org/officeDocument/2006/relationships/customXml" Target="../ink/ink262.xml"/><Relationship Id="rId243" Type="http://schemas.openxmlformats.org/officeDocument/2006/relationships/image" Target="../media/image327.png"/><Relationship Id="rId264" Type="http://schemas.openxmlformats.org/officeDocument/2006/relationships/customXml" Target="../ink/ink283.xml"/><Relationship Id="rId285" Type="http://schemas.openxmlformats.org/officeDocument/2006/relationships/image" Target="../media/image348.png"/><Relationship Id="rId450" Type="http://schemas.openxmlformats.org/officeDocument/2006/relationships/customXml" Target="../ink/ink376.xml"/><Relationship Id="rId471" Type="http://schemas.openxmlformats.org/officeDocument/2006/relationships/image" Target="../media/image441.png"/><Relationship Id="rId17" Type="http://schemas.openxmlformats.org/officeDocument/2006/relationships/image" Target="../media/image47.png"/><Relationship Id="rId38" Type="http://schemas.openxmlformats.org/officeDocument/2006/relationships/customXml" Target="../ink/ink170.xml"/><Relationship Id="rId59" Type="http://schemas.openxmlformats.org/officeDocument/2006/relationships/image" Target="../media/image68.png"/><Relationship Id="rId103" Type="http://schemas.openxmlformats.org/officeDocument/2006/relationships/image" Target="../media/image90.png"/><Relationship Id="rId124" Type="http://schemas.openxmlformats.org/officeDocument/2006/relationships/customXml" Target="../ink/ink213.xml"/><Relationship Id="rId310" Type="http://schemas.openxmlformats.org/officeDocument/2006/relationships/customXml" Target="../ink/ink306.xml"/><Relationship Id="rId492" Type="http://schemas.openxmlformats.org/officeDocument/2006/relationships/customXml" Target="../ink/ink397.xml"/><Relationship Id="rId70" Type="http://schemas.openxmlformats.org/officeDocument/2006/relationships/customXml" Target="../ink/ink186.xml"/><Relationship Id="rId91" Type="http://schemas.openxmlformats.org/officeDocument/2006/relationships/image" Target="../media/image84.png"/><Relationship Id="rId145" Type="http://schemas.openxmlformats.org/officeDocument/2006/relationships/image" Target="../media/image278.png"/><Relationship Id="rId166" Type="http://schemas.openxmlformats.org/officeDocument/2006/relationships/customXml" Target="../ink/ink234.xml"/><Relationship Id="rId187" Type="http://schemas.openxmlformats.org/officeDocument/2006/relationships/image" Target="../media/image299.png"/><Relationship Id="rId331" Type="http://schemas.openxmlformats.org/officeDocument/2006/relationships/image" Target="../media/image371.png"/><Relationship Id="rId352" Type="http://schemas.openxmlformats.org/officeDocument/2006/relationships/customXml" Target="../ink/ink327.xml"/><Relationship Id="rId373" Type="http://schemas.openxmlformats.org/officeDocument/2006/relationships/image" Target="../media/image392.png"/><Relationship Id="rId394" Type="http://schemas.openxmlformats.org/officeDocument/2006/relationships/customXml" Target="../ink/ink348.xml"/><Relationship Id="rId408" Type="http://schemas.openxmlformats.org/officeDocument/2006/relationships/customXml" Target="../ink/ink355.xml"/><Relationship Id="rId429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57.xml"/><Relationship Id="rId233" Type="http://schemas.openxmlformats.org/officeDocument/2006/relationships/image" Target="../media/image322.png"/><Relationship Id="rId254" Type="http://schemas.openxmlformats.org/officeDocument/2006/relationships/customXml" Target="../ink/ink278.xml"/><Relationship Id="rId440" Type="http://schemas.openxmlformats.org/officeDocument/2006/relationships/customXml" Target="../ink/ink371.xml"/><Relationship Id="rId28" Type="http://schemas.openxmlformats.org/officeDocument/2006/relationships/customXml" Target="../ink/ink165.xml"/><Relationship Id="rId49" Type="http://schemas.openxmlformats.org/officeDocument/2006/relationships/image" Target="../media/image63.png"/><Relationship Id="rId114" Type="http://schemas.openxmlformats.org/officeDocument/2006/relationships/customXml" Target="../ink/ink208.xml"/><Relationship Id="rId275" Type="http://schemas.openxmlformats.org/officeDocument/2006/relationships/image" Target="../media/image343.png"/><Relationship Id="rId296" Type="http://schemas.openxmlformats.org/officeDocument/2006/relationships/customXml" Target="../ink/ink299.xml"/><Relationship Id="rId300" Type="http://schemas.openxmlformats.org/officeDocument/2006/relationships/customXml" Target="../ink/ink301.xml"/><Relationship Id="rId461" Type="http://schemas.openxmlformats.org/officeDocument/2006/relationships/image" Target="../media/image436.png"/><Relationship Id="rId482" Type="http://schemas.openxmlformats.org/officeDocument/2006/relationships/customXml" Target="../ink/ink392.xml"/><Relationship Id="rId60" Type="http://schemas.openxmlformats.org/officeDocument/2006/relationships/customXml" Target="../ink/ink181.xml"/><Relationship Id="rId81" Type="http://schemas.openxmlformats.org/officeDocument/2006/relationships/image" Target="../media/image79.png"/><Relationship Id="rId135" Type="http://schemas.openxmlformats.org/officeDocument/2006/relationships/image" Target="../media/image273.png"/><Relationship Id="rId156" Type="http://schemas.openxmlformats.org/officeDocument/2006/relationships/customXml" Target="../ink/ink229.xml"/><Relationship Id="rId177" Type="http://schemas.openxmlformats.org/officeDocument/2006/relationships/image" Target="../media/image294.png"/><Relationship Id="rId198" Type="http://schemas.openxmlformats.org/officeDocument/2006/relationships/customXml" Target="../ink/ink250.xml"/><Relationship Id="rId321" Type="http://schemas.openxmlformats.org/officeDocument/2006/relationships/image" Target="../media/image366.png"/><Relationship Id="rId342" Type="http://schemas.openxmlformats.org/officeDocument/2006/relationships/customXml" Target="../ink/ink322.xml"/><Relationship Id="rId363" Type="http://schemas.openxmlformats.org/officeDocument/2006/relationships/image" Target="../media/image387.png"/><Relationship Id="rId384" Type="http://schemas.openxmlformats.org/officeDocument/2006/relationships/customXml" Target="../ink/ink343.xml"/><Relationship Id="rId419" Type="http://schemas.openxmlformats.org/officeDocument/2006/relationships/image" Target="../media/image415.png"/><Relationship Id="rId202" Type="http://schemas.openxmlformats.org/officeDocument/2006/relationships/customXml" Target="../ink/ink252.xml"/><Relationship Id="rId223" Type="http://schemas.openxmlformats.org/officeDocument/2006/relationships/image" Target="../media/image317.png"/><Relationship Id="rId244" Type="http://schemas.openxmlformats.org/officeDocument/2006/relationships/customXml" Target="../ink/ink273.xml"/><Relationship Id="rId430" Type="http://schemas.openxmlformats.org/officeDocument/2006/relationships/customXml" Target="../ink/ink366.xml"/><Relationship Id="rId18" Type="http://schemas.openxmlformats.org/officeDocument/2006/relationships/customXml" Target="../ink/ink160.xml"/><Relationship Id="rId39" Type="http://schemas.openxmlformats.org/officeDocument/2006/relationships/image" Target="../media/image58.png"/><Relationship Id="rId265" Type="http://schemas.openxmlformats.org/officeDocument/2006/relationships/image" Target="../media/image338.png"/><Relationship Id="rId286" Type="http://schemas.openxmlformats.org/officeDocument/2006/relationships/customXml" Target="../ink/ink294.xml"/><Relationship Id="rId451" Type="http://schemas.openxmlformats.org/officeDocument/2006/relationships/image" Target="../media/image431.png"/><Relationship Id="rId472" Type="http://schemas.openxmlformats.org/officeDocument/2006/relationships/customXml" Target="../ink/ink387.xml"/><Relationship Id="rId493" Type="http://schemas.openxmlformats.org/officeDocument/2006/relationships/image" Target="../media/image452.png"/><Relationship Id="rId50" Type="http://schemas.openxmlformats.org/officeDocument/2006/relationships/customXml" Target="../ink/ink176.xml"/><Relationship Id="rId104" Type="http://schemas.openxmlformats.org/officeDocument/2006/relationships/customXml" Target="../ink/ink203.xml"/><Relationship Id="rId125" Type="http://schemas.openxmlformats.org/officeDocument/2006/relationships/image" Target="../media/image268.png"/><Relationship Id="rId146" Type="http://schemas.openxmlformats.org/officeDocument/2006/relationships/customXml" Target="../ink/ink224.xml"/><Relationship Id="rId167" Type="http://schemas.openxmlformats.org/officeDocument/2006/relationships/image" Target="../media/image289.png"/><Relationship Id="rId188" Type="http://schemas.openxmlformats.org/officeDocument/2006/relationships/customXml" Target="../ink/ink245.xml"/><Relationship Id="rId311" Type="http://schemas.openxmlformats.org/officeDocument/2006/relationships/image" Target="../media/image361.png"/><Relationship Id="rId332" Type="http://schemas.openxmlformats.org/officeDocument/2006/relationships/customXml" Target="../ink/ink317.xml"/><Relationship Id="rId353" Type="http://schemas.openxmlformats.org/officeDocument/2006/relationships/image" Target="../media/image382.png"/><Relationship Id="rId374" Type="http://schemas.openxmlformats.org/officeDocument/2006/relationships/customXml" Target="../ink/ink338.xml"/><Relationship Id="rId395" Type="http://schemas.openxmlformats.org/officeDocument/2006/relationships/image" Target="../media/image403.png"/><Relationship Id="rId409" Type="http://schemas.openxmlformats.org/officeDocument/2006/relationships/image" Target="../media/image410.png"/><Relationship Id="rId71" Type="http://schemas.openxmlformats.org/officeDocument/2006/relationships/image" Target="../media/image74.png"/><Relationship Id="rId92" Type="http://schemas.openxmlformats.org/officeDocument/2006/relationships/customXml" Target="../ink/ink197.xml"/><Relationship Id="rId213" Type="http://schemas.openxmlformats.org/officeDocument/2006/relationships/image" Target="../media/image312.png"/><Relationship Id="rId234" Type="http://schemas.openxmlformats.org/officeDocument/2006/relationships/customXml" Target="../ink/ink268.xml"/><Relationship Id="rId420" Type="http://schemas.openxmlformats.org/officeDocument/2006/relationships/customXml" Target="../ink/ink361.xml"/><Relationship Id="rId2" Type="http://schemas.openxmlformats.org/officeDocument/2006/relationships/image" Target="../media/image39.png"/><Relationship Id="rId29" Type="http://schemas.openxmlformats.org/officeDocument/2006/relationships/image" Target="../media/image53.png"/><Relationship Id="rId255" Type="http://schemas.openxmlformats.org/officeDocument/2006/relationships/image" Target="../media/image333.png"/><Relationship Id="rId276" Type="http://schemas.openxmlformats.org/officeDocument/2006/relationships/customXml" Target="../ink/ink289.xml"/><Relationship Id="rId297" Type="http://schemas.openxmlformats.org/officeDocument/2006/relationships/image" Target="../media/image354.png"/><Relationship Id="rId441" Type="http://schemas.openxmlformats.org/officeDocument/2006/relationships/image" Target="../media/image426.png"/><Relationship Id="rId462" Type="http://schemas.openxmlformats.org/officeDocument/2006/relationships/customXml" Target="../ink/ink382.xml"/><Relationship Id="rId483" Type="http://schemas.openxmlformats.org/officeDocument/2006/relationships/image" Target="../media/image447.png"/><Relationship Id="rId40" Type="http://schemas.openxmlformats.org/officeDocument/2006/relationships/customXml" Target="../ink/ink171.xml"/><Relationship Id="rId115" Type="http://schemas.openxmlformats.org/officeDocument/2006/relationships/image" Target="../media/image258.png"/><Relationship Id="rId136" Type="http://schemas.openxmlformats.org/officeDocument/2006/relationships/customXml" Target="../ink/ink219.xml"/><Relationship Id="rId157" Type="http://schemas.openxmlformats.org/officeDocument/2006/relationships/image" Target="../media/image284.png"/><Relationship Id="rId178" Type="http://schemas.openxmlformats.org/officeDocument/2006/relationships/customXml" Target="../ink/ink240.xml"/><Relationship Id="rId301" Type="http://schemas.openxmlformats.org/officeDocument/2006/relationships/image" Target="../media/image356.png"/><Relationship Id="rId322" Type="http://schemas.openxmlformats.org/officeDocument/2006/relationships/customXml" Target="../ink/ink312.xml"/><Relationship Id="rId343" Type="http://schemas.openxmlformats.org/officeDocument/2006/relationships/image" Target="../media/image377.png"/><Relationship Id="rId364" Type="http://schemas.openxmlformats.org/officeDocument/2006/relationships/customXml" Target="../ink/ink333.xml"/><Relationship Id="rId61" Type="http://schemas.openxmlformats.org/officeDocument/2006/relationships/image" Target="../media/image69.png"/><Relationship Id="rId82" Type="http://schemas.openxmlformats.org/officeDocument/2006/relationships/customXml" Target="../ink/ink192.xml"/><Relationship Id="rId199" Type="http://schemas.openxmlformats.org/officeDocument/2006/relationships/image" Target="../media/image305.png"/><Relationship Id="rId203" Type="http://schemas.openxmlformats.org/officeDocument/2006/relationships/image" Target="../media/image307.png"/><Relationship Id="rId385" Type="http://schemas.openxmlformats.org/officeDocument/2006/relationships/image" Target="../media/image398.png"/><Relationship Id="rId19" Type="http://schemas.openxmlformats.org/officeDocument/2006/relationships/image" Target="../media/image48.png"/><Relationship Id="rId224" Type="http://schemas.openxmlformats.org/officeDocument/2006/relationships/customXml" Target="../ink/ink263.xml"/><Relationship Id="rId245" Type="http://schemas.openxmlformats.org/officeDocument/2006/relationships/image" Target="../media/image328.png"/><Relationship Id="rId266" Type="http://schemas.openxmlformats.org/officeDocument/2006/relationships/customXml" Target="../ink/ink284.xml"/><Relationship Id="rId287" Type="http://schemas.openxmlformats.org/officeDocument/2006/relationships/image" Target="../media/image349.png"/><Relationship Id="rId410" Type="http://schemas.openxmlformats.org/officeDocument/2006/relationships/customXml" Target="../ink/ink356.xml"/><Relationship Id="rId431" Type="http://schemas.openxmlformats.org/officeDocument/2006/relationships/image" Target="../media/image421.png"/><Relationship Id="rId452" Type="http://schemas.openxmlformats.org/officeDocument/2006/relationships/customXml" Target="../ink/ink377.xml"/><Relationship Id="rId473" Type="http://schemas.openxmlformats.org/officeDocument/2006/relationships/image" Target="../media/image442.png"/><Relationship Id="rId494" Type="http://schemas.openxmlformats.org/officeDocument/2006/relationships/customXml" Target="../ink/ink398.xml"/><Relationship Id="rId30" Type="http://schemas.openxmlformats.org/officeDocument/2006/relationships/customXml" Target="../ink/ink166.xml"/><Relationship Id="rId105" Type="http://schemas.openxmlformats.org/officeDocument/2006/relationships/image" Target="../media/image95.png"/><Relationship Id="rId126" Type="http://schemas.openxmlformats.org/officeDocument/2006/relationships/customXml" Target="../ink/ink214.xml"/><Relationship Id="rId147" Type="http://schemas.openxmlformats.org/officeDocument/2006/relationships/image" Target="../media/image279.png"/><Relationship Id="rId168" Type="http://schemas.openxmlformats.org/officeDocument/2006/relationships/customXml" Target="../ink/ink235.xml"/><Relationship Id="rId312" Type="http://schemas.openxmlformats.org/officeDocument/2006/relationships/customXml" Target="../ink/ink307.xml"/><Relationship Id="rId333" Type="http://schemas.openxmlformats.org/officeDocument/2006/relationships/image" Target="../media/image372.png"/><Relationship Id="rId354" Type="http://schemas.openxmlformats.org/officeDocument/2006/relationships/customXml" Target="../ink/ink328.xml"/><Relationship Id="rId51" Type="http://schemas.openxmlformats.org/officeDocument/2006/relationships/image" Target="../media/image64.png"/><Relationship Id="rId72" Type="http://schemas.openxmlformats.org/officeDocument/2006/relationships/customXml" Target="../ink/ink187.xml"/><Relationship Id="rId93" Type="http://schemas.openxmlformats.org/officeDocument/2006/relationships/image" Target="../media/image85.png"/><Relationship Id="rId189" Type="http://schemas.openxmlformats.org/officeDocument/2006/relationships/image" Target="../media/image300.png"/><Relationship Id="rId375" Type="http://schemas.openxmlformats.org/officeDocument/2006/relationships/image" Target="../media/image393.png"/><Relationship Id="rId396" Type="http://schemas.openxmlformats.org/officeDocument/2006/relationships/customXml" Target="../ink/ink349.xml"/><Relationship Id="rId3" Type="http://schemas.openxmlformats.org/officeDocument/2006/relationships/image" Target="../media/image40.png"/><Relationship Id="rId214" Type="http://schemas.openxmlformats.org/officeDocument/2006/relationships/customXml" Target="../ink/ink258.xml"/><Relationship Id="rId235" Type="http://schemas.openxmlformats.org/officeDocument/2006/relationships/image" Target="../media/image323.png"/><Relationship Id="rId256" Type="http://schemas.openxmlformats.org/officeDocument/2006/relationships/customXml" Target="../ink/ink279.xml"/><Relationship Id="rId277" Type="http://schemas.openxmlformats.org/officeDocument/2006/relationships/image" Target="../media/image344.png"/><Relationship Id="rId298" Type="http://schemas.openxmlformats.org/officeDocument/2006/relationships/customXml" Target="../ink/ink300.xml"/><Relationship Id="rId400" Type="http://schemas.openxmlformats.org/officeDocument/2006/relationships/customXml" Target="../ink/ink351.xml"/><Relationship Id="rId421" Type="http://schemas.openxmlformats.org/officeDocument/2006/relationships/image" Target="../media/image416.png"/><Relationship Id="rId442" Type="http://schemas.openxmlformats.org/officeDocument/2006/relationships/customXml" Target="../ink/ink372.xml"/><Relationship Id="rId463" Type="http://schemas.openxmlformats.org/officeDocument/2006/relationships/image" Target="../media/image437.png"/><Relationship Id="rId484" Type="http://schemas.openxmlformats.org/officeDocument/2006/relationships/customXml" Target="../ink/ink393.xml"/><Relationship Id="rId116" Type="http://schemas.openxmlformats.org/officeDocument/2006/relationships/customXml" Target="../ink/ink209.xml"/><Relationship Id="rId137" Type="http://schemas.openxmlformats.org/officeDocument/2006/relationships/image" Target="../media/image274.png"/><Relationship Id="rId158" Type="http://schemas.openxmlformats.org/officeDocument/2006/relationships/customXml" Target="../ink/ink230.xml"/><Relationship Id="rId302" Type="http://schemas.openxmlformats.org/officeDocument/2006/relationships/customXml" Target="../ink/ink302.xml"/><Relationship Id="rId323" Type="http://schemas.openxmlformats.org/officeDocument/2006/relationships/image" Target="../media/image367.png"/><Relationship Id="rId344" Type="http://schemas.openxmlformats.org/officeDocument/2006/relationships/customXml" Target="../ink/ink323.xml"/><Relationship Id="rId20" Type="http://schemas.openxmlformats.org/officeDocument/2006/relationships/customXml" Target="../ink/ink161.xml"/><Relationship Id="rId41" Type="http://schemas.openxmlformats.org/officeDocument/2006/relationships/image" Target="../media/image59.png"/><Relationship Id="rId62" Type="http://schemas.openxmlformats.org/officeDocument/2006/relationships/customXml" Target="../ink/ink182.xml"/><Relationship Id="rId83" Type="http://schemas.openxmlformats.org/officeDocument/2006/relationships/image" Target="../media/image80.png"/><Relationship Id="rId179" Type="http://schemas.openxmlformats.org/officeDocument/2006/relationships/image" Target="../media/image295.png"/><Relationship Id="rId365" Type="http://schemas.openxmlformats.org/officeDocument/2006/relationships/image" Target="../media/image388.png"/><Relationship Id="rId386" Type="http://schemas.openxmlformats.org/officeDocument/2006/relationships/customXml" Target="../ink/ink344.xml"/><Relationship Id="rId190" Type="http://schemas.openxmlformats.org/officeDocument/2006/relationships/customXml" Target="../ink/ink246.xml"/><Relationship Id="rId204" Type="http://schemas.openxmlformats.org/officeDocument/2006/relationships/customXml" Target="../ink/ink253.xml"/><Relationship Id="rId225" Type="http://schemas.openxmlformats.org/officeDocument/2006/relationships/image" Target="../media/image318.png"/><Relationship Id="rId246" Type="http://schemas.openxmlformats.org/officeDocument/2006/relationships/customXml" Target="../ink/ink274.xml"/><Relationship Id="rId267" Type="http://schemas.openxmlformats.org/officeDocument/2006/relationships/image" Target="../media/image339.png"/><Relationship Id="rId288" Type="http://schemas.openxmlformats.org/officeDocument/2006/relationships/customXml" Target="../ink/ink295.xml"/><Relationship Id="rId411" Type="http://schemas.openxmlformats.org/officeDocument/2006/relationships/image" Target="../media/image411.png"/><Relationship Id="rId432" Type="http://schemas.openxmlformats.org/officeDocument/2006/relationships/customXml" Target="../ink/ink367.xml"/><Relationship Id="rId453" Type="http://schemas.openxmlformats.org/officeDocument/2006/relationships/image" Target="../media/image432.png"/><Relationship Id="rId474" Type="http://schemas.openxmlformats.org/officeDocument/2006/relationships/customXml" Target="../ink/ink388.xml"/><Relationship Id="rId106" Type="http://schemas.openxmlformats.org/officeDocument/2006/relationships/customXml" Target="../ink/ink204.xml"/><Relationship Id="rId127" Type="http://schemas.openxmlformats.org/officeDocument/2006/relationships/image" Target="../media/image269.png"/><Relationship Id="rId313" Type="http://schemas.openxmlformats.org/officeDocument/2006/relationships/image" Target="../media/image362.png"/><Relationship Id="rId495" Type="http://schemas.openxmlformats.org/officeDocument/2006/relationships/image" Target="../media/image453.png"/><Relationship Id="rId10" Type="http://schemas.openxmlformats.org/officeDocument/2006/relationships/customXml" Target="../ink/ink156.xml"/><Relationship Id="rId31" Type="http://schemas.openxmlformats.org/officeDocument/2006/relationships/image" Target="../media/image54.png"/><Relationship Id="rId52" Type="http://schemas.openxmlformats.org/officeDocument/2006/relationships/customXml" Target="../ink/ink177.xml"/><Relationship Id="rId73" Type="http://schemas.openxmlformats.org/officeDocument/2006/relationships/image" Target="../media/image75.png"/><Relationship Id="rId94" Type="http://schemas.openxmlformats.org/officeDocument/2006/relationships/customXml" Target="../ink/ink198.xml"/><Relationship Id="rId148" Type="http://schemas.openxmlformats.org/officeDocument/2006/relationships/customXml" Target="../ink/ink225.xml"/><Relationship Id="rId169" Type="http://schemas.openxmlformats.org/officeDocument/2006/relationships/image" Target="../media/image290.png"/><Relationship Id="rId334" Type="http://schemas.openxmlformats.org/officeDocument/2006/relationships/customXml" Target="../ink/ink318.xml"/><Relationship Id="rId355" Type="http://schemas.openxmlformats.org/officeDocument/2006/relationships/image" Target="../media/image383.png"/><Relationship Id="rId376" Type="http://schemas.openxmlformats.org/officeDocument/2006/relationships/customXml" Target="../ink/ink339.xml"/><Relationship Id="rId397" Type="http://schemas.openxmlformats.org/officeDocument/2006/relationships/image" Target="../media/image404.png"/><Relationship Id="rId4" Type="http://schemas.openxmlformats.org/officeDocument/2006/relationships/customXml" Target="../ink/ink153.xml"/><Relationship Id="rId180" Type="http://schemas.openxmlformats.org/officeDocument/2006/relationships/customXml" Target="../ink/ink241.xml"/><Relationship Id="rId215" Type="http://schemas.openxmlformats.org/officeDocument/2006/relationships/image" Target="../media/image313.png"/><Relationship Id="rId236" Type="http://schemas.openxmlformats.org/officeDocument/2006/relationships/customXml" Target="../ink/ink269.xml"/><Relationship Id="rId257" Type="http://schemas.openxmlformats.org/officeDocument/2006/relationships/image" Target="../media/image334.png"/><Relationship Id="rId278" Type="http://schemas.openxmlformats.org/officeDocument/2006/relationships/customXml" Target="../ink/ink290.xml"/><Relationship Id="rId401" Type="http://schemas.openxmlformats.org/officeDocument/2006/relationships/image" Target="../media/image406.png"/><Relationship Id="rId422" Type="http://schemas.openxmlformats.org/officeDocument/2006/relationships/customXml" Target="../ink/ink362.xml"/><Relationship Id="rId443" Type="http://schemas.openxmlformats.org/officeDocument/2006/relationships/image" Target="../media/image427.png"/><Relationship Id="rId464" Type="http://schemas.openxmlformats.org/officeDocument/2006/relationships/customXml" Target="../ink/ink383.xml"/><Relationship Id="rId303" Type="http://schemas.openxmlformats.org/officeDocument/2006/relationships/image" Target="../media/image357.png"/><Relationship Id="rId485" Type="http://schemas.openxmlformats.org/officeDocument/2006/relationships/image" Target="../media/image448.png"/><Relationship Id="rId42" Type="http://schemas.openxmlformats.org/officeDocument/2006/relationships/customXml" Target="../ink/ink172.xml"/><Relationship Id="rId84" Type="http://schemas.openxmlformats.org/officeDocument/2006/relationships/customXml" Target="../ink/ink193.xml"/><Relationship Id="rId138" Type="http://schemas.openxmlformats.org/officeDocument/2006/relationships/customXml" Target="../ink/ink220.xml"/><Relationship Id="rId345" Type="http://schemas.openxmlformats.org/officeDocument/2006/relationships/image" Target="../media/image378.png"/><Relationship Id="rId387" Type="http://schemas.openxmlformats.org/officeDocument/2006/relationships/image" Target="../media/image399.png"/><Relationship Id="rId191" Type="http://schemas.openxmlformats.org/officeDocument/2006/relationships/image" Target="../media/image301.png"/><Relationship Id="rId205" Type="http://schemas.openxmlformats.org/officeDocument/2006/relationships/image" Target="../media/image308.png"/><Relationship Id="rId247" Type="http://schemas.openxmlformats.org/officeDocument/2006/relationships/image" Target="../media/image329.png"/><Relationship Id="rId412" Type="http://schemas.openxmlformats.org/officeDocument/2006/relationships/customXml" Target="../ink/ink357.xml"/><Relationship Id="rId107" Type="http://schemas.openxmlformats.org/officeDocument/2006/relationships/image" Target="../media/image97.png"/><Relationship Id="rId289" Type="http://schemas.openxmlformats.org/officeDocument/2006/relationships/image" Target="../media/image350.png"/><Relationship Id="rId454" Type="http://schemas.openxmlformats.org/officeDocument/2006/relationships/customXml" Target="../ink/ink378.xml"/><Relationship Id="rId496" Type="http://schemas.openxmlformats.org/officeDocument/2006/relationships/customXml" Target="../ink/ink399.xml"/><Relationship Id="rId11" Type="http://schemas.openxmlformats.org/officeDocument/2006/relationships/image" Target="../media/image44.png"/><Relationship Id="rId53" Type="http://schemas.openxmlformats.org/officeDocument/2006/relationships/image" Target="../media/image65.png"/><Relationship Id="rId149" Type="http://schemas.openxmlformats.org/officeDocument/2006/relationships/image" Target="../media/image280.png"/><Relationship Id="rId314" Type="http://schemas.openxmlformats.org/officeDocument/2006/relationships/customXml" Target="../ink/ink308.xml"/><Relationship Id="rId356" Type="http://schemas.openxmlformats.org/officeDocument/2006/relationships/customXml" Target="../ink/ink329.xml"/><Relationship Id="rId398" Type="http://schemas.openxmlformats.org/officeDocument/2006/relationships/customXml" Target="../ink/ink350.xml"/><Relationship Id="rId95" Type="http://schemas.openxmlformats.org/officeDocument/2006/relationships/image" Target="../media/image86.png"/><Relationship Id="rId160" Type="http://schemas.openxmlformats.org/officeDocument/2006/relationships/customXml" Target="../ink/ink231.xml"/><Relationship Id="rId216" Type="http://schemas.openxmlformats.org/officeDocument/2006/relationships/customXml" Target="../ink/ink259.xml"/><Relationship Id="rId423" Type="http://schemas.openxmlformats.org/officeDocument/2006/relationships/image" Target="../media/image417.png"/><Relationship Id="rId258" Type="http://schemas.openxmlformats.org/officeDocument/2006/relationships/customXml" Target="../ink/ink280.xml"/><Relationship Id="rId465" Type="http://schemas.openxmlformats.org/officeDocument/2006/relationships/image" Target="../media/image438.png"/><Relationship Id="rId22" Type="http://schemas.openxmlformats.org/officeDocument/2006/relationships/customXml" Target="../ink/ink162.xml"/><Relationship Id="rId64" Type="http://schemas.openxmlformats.org/officeDocument/2006/relationships/customXml" Target="../ink/ink183.xml"/><Relationship Id="rId118" Type="http://schemas.openxmlformats.org/officeDocument/2006/relationships/customXml" Target="../ink/ink210.xml"/><Relationship Id="rId325" Type="http://schemas.openxmlformats.org/officeDocument/2006/relationships/image" Target="../media/image368.png"/><Relationship Id="rId367" Type="http://schemas.openxmlformats.org/officeDocument/2006/relationships/image" Target="../media/image389.png"/><Relationship Id="rId171" Type="http://schemas.openxmlformats.org/officeDocument/2006/relationships/image" Target="../media/image291.png"/><Relationship Id="rId227" Type="http://schemas.openxmlformats.org/officeDocument/2006/relationships/image" Target="../media/image319.png"/><Relationship Id="rId269" Type="http://schemas.openxmlformats.org/officeDocument/2006/relationships/image" Target="../media/image340.png"/><Relationship Id="rId434" Type="http://schemas.openxmlformats.org/officeDocument/2006/relationships/customXml" Target="../ink/ink368.xml"/><Relationship Id="rId476" Type="http://schemas.openxmlformats.org/officeDocument/2006/relationships/customXml" Target="../ink/ink389.xml"/><Relationship Id="rId33" Type="http://schemas.openxmlformats.org/officeDocument/2006/relationships/image" Target="../media/image55.png"/><Relationship Id="rId129" Type="http://schemas.openxmlformats.org/officeDocument/2006/relationships/image" Target="../media/image270.png"/><Relationship Id="rId280" Type="http://schemas.openxmlformats.org/officeDocument/2006/relationships/customXml" Target="../ink/ink291.xml"/><Relationship Id="rId336" Type="http://schemas.openxmlformats.org/officeDocument/2006/relationships/customXml" Target="../ink/ink319.xml"/><Relationship Id="rId501" Type="http://schemas.openxmlformats.org/officeDocument/2006/relationships/image" Target="../media/image456.png"/><Relationship Id="rId75" Type="http://schemas.openxmlformats.org/officeDocument/2006/relationships/image" Target="../media/image76.png"/><Relationship Id="rId140" Type="http://schemas.openxmlformats.org/officeDocument/2006/relationships/customXml" Target="../ink/ink221.xml"/><Relationship Id="rId182" Type="http://schemas.openxmlformats.org/officeDocument/2006/relationships/customXml" Target="../ink/ink242.xml"/><Relationship Id="rId378" Type="http://schemas.openxmlformats.org/officeDocument/2006/relationships/customXml" Target="../ink/ink340.xml"/><Relationship Id="rId403" Type="http://schemas.openxmlformats.org/officeDocument/2006/relationships/image" Target="../media/image407.png"/><Relationship Id="rId6" Type="http://schemas.openxmlformats.org/officeDocument/2006/relationships/customXml" Target="../ink/ink154.xml"/><Relationship Id="rId238" Type="http://schemas.openxmlformats.org/officeDocument/2006/relationships/customXml" Target="../ink/ink270.xml"/><Relationship Id="rId445" Type="http://schemas.openxmlformats.org/officeDocument/2006/relationships/image" Target="../media/image428.png"/><Relationship Id="rId487" Type="http://schemas.openxmlformats.org/officeDocument/2006/relationships/image" Target="../media/image449.png"/><Relationship Id="rId291" Type="http://schemas.openxmlformats.org/officeDocument/2006/relationships/image" Target="../media/image351.png"/><Relationship Id="rId305" Type="http://schemas.openxmlformats.org/officeDocument/2006/relationships/image" Target="../media/image358.png"/><Relationship Id="rId347" Type="http://schemas.openxmlformats.org/officeDocument/2006/relationships/image" Target="../media/image379.png"/><Relationship Id="rId44" Type="http://schemas.openxmlformats.org/officeDocument/2006/relationships/customXml" Target="../ink/ink173.xml"/><Relationship Id="rId86" Type="http://schemas.openxmlformats.org/officeDocument/2006/relationships/customXml" Target="../ink/ink194.xml"/><Relationship Id="rId151" Type="http://schemas.openxmlformats.org/officeDocument/2006/relationships/image" Target="../media/image281.png"/><Relationship Id="rId389" Type="http://schemas.openxmlformats.org/officeDocument/2006/relationships/image" Target="../media/image400.png"/><Relationship Id="rId193" Type="http://schemas.openxmlformats.org/officeDocument/2006/relationships/image" Target="../media/image302.png"/><Relationship Id="rId207" Type="http://schemas.openxmlformats.org/officeDocument/2006/relationships/image" Target="../media/image309.png"/><Relationship Id="rId249" Type="http://schemas.openxmlformats.org/officeDocument/2006/relationships/image" Target="../media/image330.png"/><Relationship Id="rId414" Type="http://schemas.openxmlformats.org/officeDocument/2006/relationships/customXml" Target="../ink/ink358.xml"/><Relationship Id="rId456" Type="http://schemas.openxmlformats.org/officeDocument/2006/relationships/customXml" Target="../ink/ink379.xml"/><Relationship Id="rId498" Type="http://schemas.openxmlformats.org/officeDocument/2006/relationships/customXml" Target="../ink/ink400.xml"/><Relationship Id="rId13" Type="http://schemas.openxmlformats.org/officeDocument/2006/relationships/image" Target="../media/image45.png"/><Relationship Id="rId109" Type="http://schemas.openxmlformats.org/officeDocument/2006/relationships/image" Target="../media/image101.png"/><Relationship Id="rId260" Type="http://schemas.openxmlformats.org/officeDocument/2006/relationships/customXml" Target="../ink/ink281.xml"/><Relationship Id="rId316" Type="http://schemas.openxmlformats.org/officeDocument/2006/relationships/customXml" Target="../ink/ink309.xml"/><Relationship Id="rId55" Type="http://schemas.openxmlformats.org/officeDocument/2006/relationships/image" Target="../media/image66.png"/><Relationship Id="rId97" Type="http://schemas.openxmlformats.org/officeDocument/2006/relationships/image" Target="../media/image87.png"/><Relationship Id="rId120" Type="http://schemas.openxmlformats.org/officeDocument/2006/relationships/customXml" Target="../ink/ink211.xml"/><Relationship Id="rId358" Type="http://schemas.openxmlformats.org/officeDocument/2006/relationships/customXml" Target="../ink/ink330.xml"/><Relationship Id="rId162" Type="http://schemas.openxmlformats.org/officeDocument/2006/relationships/customXml" Target="../ink/ink232.xml"/><Relationship Id="rId218" Type="http://schemas.openxmlformats.org/officeDocument/2006/relationships/customXml" Target="../ink/ink260.xml"/><Relationship Id="rId425" Type="http://schemas.openxmlformats.org/officeDocument/2006/relationships/image" Target="../media/image418.png"/><Relationship Id="rId467" Type="http://schemas.openxmlformats.org/officeDocument/2006/relationships/image" Target="../media/image439.png"/><Relationship Id="rId271" Type="http://schemas.openxmlformats.org/officeDocument/2006/relationships/image" Target="../media/image341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3.png"/><Relationship Id="rId299" Type="http://schemas.openxmlformats.org/officeDocument/2006/relationships/image" Target="../media/image564.png"/><Relationship Id="rId21" Type="http://schemas.openxmlformats.org/officeDocument/2006/relationships/image" Target="../media/image49.png"/><Relationship Id="rId63" Type="http://schemas.openxmlformats.org/officeDocument/2006/relationships/image" Target="../media/image395.png"/><Relationship Id="rId159" Type="http://schemas.openxmlformats.org/officeDocument/2006/relationships/image" Target="../media/image494.png"/><Relationship Id="rId324" Type="http://schemas.openxmlformats.org/officeDocument/2006/relationships/customXml" Target="../ink/ink562.xml"/><Relationship Id="rId366" Type="http://schemas.openxmlformats.org/officeDocument/2006/relationships/customXml" Target="../ink/ink583.xml"/><Relationship Id="rId170" Type="http://schemas.openxmlformats.org/officeDocument/2006/relationships/customXml" Target="../ink/ink485.xml"/><Relationship Id="rId226" Type="http://schemas.openxmlformats.org/officeDocument/2006/relationships/customXml" Target="../ink/ink513.xml"/><Relationship Id="rId433" Type="http://schemas.openxmlformats.org/officeDocument/2006/relationships/image" Target="../media/image631.png"/><Relationship Id="rId268" Type="http://schemas.openxmlformats.org/officeDocument/2006/relationships/customXml" Target="../ink/ink534.xml"/><Relationship Id="rId32" Type="http://schemas.openxmlformats.org/officeDocument/2006/relationships/customXml" Target="../ink/ink416.xml"/><Relationship Id="rId74" Type="http://schemas.openxmlformats.org/officeDocument/2006/relationships/customXml" Target="../ink/ink437.xml"/><Relationship Id="rId128" Type="http://schemas.openxmlformats.org/officeDocument/2006/relationships/customXml" Target="../ink/ink464.xml"/><Relationship Id="rId335" Type="http://schemas.openxmlformats.org/officeDocument/2006/relationships/image" Target="../media/image582.png"/><Relationship Id="rId377" Type="http://schemas.openxmlformats.org/officeDocument/2006/relationships/image" Target="../media/image603.png"/><Relationship Id="rId5" Type="http://schemas.openxmlformats.org/officeDocument/2006/relationships/image" Target="../media/image41.png"/><Relationship Id="rId181" Type="http://schemas.openxmlformats.org/officeDocument/2006/relationships/image" Target="../media/image505.png"/><Relationship Id="rId237" Type="http://schemas.openxmlformats.org/officeDocument/2006/relationships/image" Target="../media/image533.png"/><Relationship Id="rId402" Type="http://schemas.openxmlformats.org/officeDocument/2006/relationships/customXml" Target="../ink/ink601.xml"/><Relationship Id="rId279" Type="http://schemas.openxmlformats.org/officeDocument/2006/relationships/image" Target="../media/image554.png"/><Relationship Id="rId444" Type="http://schemas.openxmlformats.org/officeDocument/2006/relationships/customXml" Target="../ink/ink622.xml"/><Relationship Id="rId43" Type="http://schemas.openxmlformats.org/officeDocument/2006/relationships/image" Target="../media/image60.png"/><Relationship Id="rId139" Type="http://schemas.openxmlformats.org/officeDocument/2006/relationships/image" Target="../media/image484.png"/><Relationship Id="rId290" Type="http://schemas.openxmlformats.org/officeDocument/2006/relationships/customXml" Target="../ink/ink545.xml"/><Relationship Id="rId304" Type="http://schemas.openxmlformats.org/officeDocument/2006/relationships/customXml" Target="../ink/ink552.xml"/><Relationship Id="rId346" Type="http://schemas.openxmlformats.org/officeDocument/2006/relationships/customXml" Target="../ink/ink573.xml"/><Relationship Id="rId388" Type="http://schemas.openxmlformats.org/officeDocument/2006/relationships/customXml" Target="../ink/ink594.xml"/><Relationship Id="rId85" Type="http://schemas.openxmlformats.org/officeDocument/2006/relationships/image" Target="../media/image457.png"/><Relationship Id="rId150" Type="http://schemas.openxmlformats.org/officeDocument/2006/relationships/customXml" Target="../ink/ink475.xml"/><Relationship Id="rId192" Type="http://schemas.openxmlformats.org/officeDocument/2006/relationships/customXml" Target="../ink/ink496.xml"/><Relationship Id="rId206" Type="http://schemas.openxmlformats.org/officeDocument/2006/relationships/customXml" Target="../ink/ink503.xml"/><Relationship Id="rId413" Type="http://schemas.openxmlformats.org/officeDocument/2006/relationships/image" Target="../media/image621.png"/><Relationship Id="rId248" Type="http://schemas.openxmlformats.org/officeDocument/2006/relationships/customXml" Target="../ink/ink524.xml"/><Relationship Id="rId12" Type="http://schemas.openxmlformats.org/officeDocument/2006/relationships/customXml" Target="../ink/ink406.xml"/><Relationship Id="rId108" Type="http://schemas.openxmlformats.org/officeDocument/2006/relationships/customXml" Target="../ink/ink454.xml"/><Relationship Id="rId315" Type="http://schemas.openxmlformats.org/officeDocument/2006/relationships/image" Target="../media/image572.png"/><Relationship Id="rId357" Type="http://schemas.openxmlformats.org/officeDocument/2006/relationships/image" Target="../media/image593.png"/><Relationship Id="rId54" Type="http://schemas.openxmlformats.org/officeDocument/2006/relationships/customXml" Target="../ink/ink427.xml"/><Relationship Id="rId75" Type="http://schemas.openxmlformats.org/officeDocument/2006/relationships/image" Target="../media/image401.png"/><Relationship Id="rId96" Type="http://schemas.openxmlformats.org/officeDocument/2006/relationships/customXml" Target="../ink/ink448.xml"/><Relationship Id="rId140" Type="http://schemas.openxmlformats.org/officeDocument/2006/relationships/customXml" Target="../ink/ink470.xml"/><Relationship Id="rId161" Type="http://schemas.openxmlformats.org/officeDocument/2006/relationships/image" Target="../media/image495.png"/><Relationship Id="rId182" Type="http://schemas.openxmlformats.org/officeDocument/2006/relationships/customXml" Target="../ink/ink491.xml"/><Relationship Id="rId217" Type="http://schemas.openxmlformats.org/officeDocument/2006/relationships/image" Target="../media/image523.png"/><Relationship Id="rId378" Type="http://schemas.openxmlformats.org/officeDocument/2006/relationships/customXml" Target="../ink/ink589.xml"/><Relationship Id="rId399" Type="http://schemas.openxmlformats.org/officeDocument/2006/relationships/image" Target="../media/image614.png"/><Relationship Id="rId403" Type="http://schemas.openxmlformats.org/officeDocument/2006/relationships/image" Target="../media/image616.png"/><Relationship Id="rId6" Type="http://schemas.openxmlformats.org/officeDocument/2006/relationships/customXml" Target="../ink/ink403.xml"/><Relationship Id="rId238" Type="http://schemas.openxmlformats.org/officeDocument/2006/relationships/customXml" Target="../ink/ink519.xml"/><Relationship Id="rId259" Type="http://schemas.openxmlformats.org/officeDocument/2006/relationships/image" Target="../media/image544.png"/><Relationship Id="rId424" Type="http://schemas.openxmlformats.org/officeDocument/2006/relationships/customXml" Target="../ink/ink612.xml"/><Relationship Id="rId445" Type="http://schemas.openxmlformats.org/officeDocument/2006/relationships/image" Target="../media/image637.png"/><Relationship Id="rId23" Type="http://schemas.openxmlformats.org/officeDocument/2006/relationships/image" Target="../media/image50.png"/><Relationship Id="rId119" Type="http://schemas.openxmlformats.org/officeDocument/2006/relationships/image" Target="../media/image474.png"/><Relationship Id="rId270" Type="http://schemas.openxmlformats.org/officeDocument/2006/relationships/customXml" Target="../ink/ink535.xml"/><Relationship Id="rId291" Type="http://schemas.openxmlformats.org/officeDocument/2006/relationships/image" Target="../media/image560.png"/><Relationship Id="rId305" Type="http://schemas.openxmlformats.org/officeDocument/2006/relationships/image" Target="../media/image567.png"/><Relationship Id="rId326" Type="http://schemas.openxmlformats.org/officeDocument/2006/relationships/customXml" Target="../ink/ink563.xml"/><Relationship Id="rId347" Type="http://schemas.openxmlformats.org/officeDocument/2006/relationships/image" Target="../media/image588.png"/><Relationship Id="rId44" Type="http://schemas.openxmlformats.org/officeDocument/2006/relationships/customXml" Target="../ink/ink422.xml"/><Relationship Id="rId65" Type="http://schemas.openxmlformats.org/officeDocument/2006/relationships/image" Target="../media/image396.png"/><Relationship Id="rId86" Type="http://schemas.openxmlformats.org/officeDocument/2006/relationships/customXml" Target="../ink/ink443.xml"/><Relationship Id="rId130" Type="http://schemas.openxmlformats.org/officeDocument/2006/relationships/customXml" Target="../ink/ink465.xml"/><Relationship Id="rId151" Type="http://schemas.openxmlformats.org/officeDocument/2006/relationships/image" Target="../media/image490.png"/><Relationship Id="rId368" Type="http://schemas.openxmlformats.org/officeDocument/2006/relationships/customXml" Target="../ink/ink584.xml"/><Relationship Id="rId389" Type="http://schemas.openxmlformats.org/officeDocument/2006/relationships/image" Target="../media/image609.png"/><Relationship Id="rId172" Type="http://schemas.openxmlformats.org/officeDocument/2006/relationships/customXml" Target="../ink/ink486.xml"/><Relationship Id="rId193" Type="http://schemas.openxmlformats.org/officeDocument/2006/relationships/image" Target="../media/image511.png"/><Relationship Id="rId207" Type="http://schemas.openxmlformats.org/officeDocument/2006/relationships/image" Target="../media/image518.png"/><Relationship Id="rId228" Type="http://schemas.openxmlformats.org/officeDocument/2006/relationships/customXml" Target="../ink/ink514.xml"/><Relationship Id="rId249" Type="http://schemas.openxmlformats.org/officeDocument/2006/relationships/image" Target="../media/image539.png"/><Relationship Id="rId414" Type="http://schemas.openxmlformats.org/officeDocument/2006/relationships/customXml" Target="../ink/ink607.xml"/><Relationship Id="rId435" Type="http://schemas.openxmlformats.org/officeDocument/2006/relationships/image" Target="../media/image632.png"/><Relationship Id="rId13" Type="http://schemas.openxmlformats.org/officeDocument/2006/relationships/image" Target="../media/image45.png"/><Relationship Id="rId109" Type="http://schemas.openxmlformats.org/officeDocument/2006/relationships/image" Target="../media/image469.png"/><Relationship Id="rId260" Type="http://schemas.openxmlformats.org/officeDocument/2006/relationships/customXml" Target="../ink/ink530.xml"/><Relationship Id="rId281" Type="http://schemas.openxmlformats.org/officeDocument/2006/relationships/image" Target="../media/image555.png"/><Relationship Id="rId316" Type="http://schemas.openxmlformats.org/officeDocument/2006/relationships/customXml" Target="../ink/ink558.xml"/><Relationship Id="rId337" Type="http://schemas.openxmlformats.org/officeDocument/2006/relationships/image" Target="../media/image583.png"/><Relationship Id="rId34" Type="http://schemas.openxmlformats.org/officeDocument/2006/relationships/customXml" Target="../ink/ink417.xml"/><Relationship Id="rId55" Type="http://schemas.openxmlformats.org/officeDocument/2006/relationships/image" Target="../media/image391.png"/><Relationship Id="rId76" Type="http://schemas.openxmlformats.org/officeDocument/2006/relationships/customXml" Target="../ink/ink438.xml"/><Relationship Id="rId97" Type="http://schemas.openxmlformats.org/officeDocument/2006/relationships/image" Target="../media/image463.png"/><Relationship Id="rId120" Type="http://schemas.openxmlformats.org/officeDocument/2006/relationships/customXml" Target="../ink/ink460.xml"/><Relationship Id="rId141" Type="http://schemas.openxmlformats.org/officeDocument/2006/relationships/image" Target="../media/image485.png"/><Relationship Id="rId358" Type="http://schemas.openxmlformats.org/officeDocument/2006/relationships/customXml" Target="../ink/ink579.xml"/><Relationship Id="rId379" Type="http://schemas.openxmlformats.org/officeDocument/2006/relationships/image" Target="../media/image604.png"/><Relationship Id="rId7" Type="http://schemas.openxmlformats.org/officeDocument/2006/relationships/image" Target="../media/image42.png"/><Relationship Id="rId162" Type="http://schemas.openxmlformats.org/officeDocument/2006/relationships/customXml" Target="../ink/ink481.xml"/><Relationship Id="rId183" Type="http://schemas.openxmlformats.org/officeDocument/2006/relationships/image" Target="../media/image506.png"/><Relationship Id="rId218" Type="http://schemas.openxmlformats.org/officeDocument/2006/relationships/customXml" Target="../ink/ink509.xml"/><Relationship Id="rId239" Type="http://schemas.openxmlformats.org/officeDocument/2006/relationships/image" Target="../media/image534.png"/><Relationship Id="rId390" Type="http://schemas.openxmlformats.org/officeDocument/2006/relationships/customXml" Target="../ink/ink595.xml"/><Relationship Id="rId404" Type="http://schemas.openxmlformats.org/officeDocument/2006/relationships/customXml" Target="../ink/ink602.xml"/><Relationship Id="rId425" Type="http://schemas.openxmlformats.org/officeDocument/2006/relationships/image" Target="../media/image627.png"/><Relationship Id="rId446" Type="http://schemas.openxmlformats.org/officeDocument/2006/relationships/customXml" Target="../ink/ink623.xml"/><Relationship Id="rId250" Type="http://schemas.openxmlformats.org/officeDocument/2006/relationships/customXml" Target="../ink/ink525.xml"/><Relationship Id="rId271" Type="http://schemas.openxmlformats.org/officeDocument/2006/relationships/image" Target="../media/image550.png"/><Relationship Id="rId292" Type="http://schemas.openxmlformats.org/officeDocument/2006/relationships/customXml" Target="../ink/ink546.xml"/><Relationship Id="rId306" Type="http://schemas.openxmlformats.org/officeDocument/2006/relationships/customXml" Target="../ink/ink553.xml"/><Relationship Id="rId24" Type="http://schemas.openxmlformats.org/officeDocument/2006/relationships/customXml" Target="../ink/ink412.xml"/><Relationship Id="rId45" Type="http://schemas.openxmlformats.org/officeDocument/2006/relationships/image" Target="../media/image386.png"/><Relationship Id="rId66" Type="http://schemas.openxmlformats.org/officeDocument/2006/relationships/customXml" Target="../ink/ink433.xml"/><Relationship Id="rId87" Type="http://schemas.openxmlformats.org/officeDocument/2006/relationships/image" Target="../media/image458.png"/><Relationship Id="rId110" Type="http://schemas.openxmlformats.org/officeDocument/2006/relationships/customXml" Target="../ink/ink455.xml"/><Relationship Id="rId131" Type="http://schemas.openxmlformats.org/officeDocument/2006/relationships/image" Target="../media/image480.png"/><Relationship Id="rId327" Type="http://schemas.openxmlformats.org/officeDocument/2006/relationships/image" Target="../media/image578.png"/><Relationship Id="rId348" Type="http://schemas.openxmlformats.org/officeDocument/2006/relationships/customXml" Target="../ink/ink574.xml"/><Relationship Id="rId369" Type="http://schemas.openxmlformats.org/officeDocument/2006/relationships/image" Target="../media/image599.png"/><Relationship Id="rId152" Type="http://schemas.openxmlformats.org/officeDocument/2006/relationships/customXml" Target="../ink/ink476.xml"/><Relationship Id="rId173" Type="http://schemas.openxmlformats.org/officeDocument/2006/relationships/image" Target="../media/image501.png"/><Relationship Id="rId194" Type="http://schemas.openxmlformats.org/officeDocument/2006/relationships/customXml" Target="../ink/ink497.xml"/><Relationship Id="rId208" Type="http://schemas.openxmlformats.org/officeDocument/2006/relationships/customXml" Target="../ink/ink504.xml"/><Relationship Id="rId229" Type="http://schemas.openxmlformats.org/officeDocument/2006/relationships/image" Target="../media/image529.png"/><Relationship Id="rId380" Type="http://schemas.openxmlformats.org/officeDocument/2006/relationships/customXml" Target="../ink/ink590.xml"/><Relationship Id="rId415" Type="http://schemas.openxmlformats.org/officeDocument/2006/relationships/image" Target="../media/image622.png"/><Relationship Id="rId436" Type="http://schemas.openxmlformats.org/officeDocument/2006/relationships/customXml" Target="../ink/ink618.xml"/><Relationship Id="rId240" Type="http://schemas.openxmlformats.org/officeDocument/2006/relationships/customXml" Target="../ink/ink520.xml"/><Relationship Id="rId261" Type="http://schemas.openxmlformats.org/officeDocument/2006/relationships/image" Target="../media/image545.png"/><Relationship Id="rId14" Type="http://schemas.openxmlformats.org/officeDocument/2006/relationships/customXml" Target="../ink/ink407.xml"/><Relationship Id="rId35" Type="http://schemas.openxmlformats.org/officeDocument/2006/relationships/image" Target="../media/image56.png"/><Relationship Id="rId56" Type="http://schemas.openxmlformats.org/officeDocument/2006/relationships/customXml" Target="../ink/ink428.xml"/><Relationship Id="rId77" Type="http://schemas.openxmlformats.org/officeDocument/2006/relationships/image" Target="../media/image419.png"/><Relationship Id="rId100" Type="http://schemas.openxmlformats.org/officeDocument/2006/relationships/customXml" Target="../ink/ink450.xml"/><Relationship Id="rId282" Type="http://schemas.openxmlformats.org/officeDocument/2006/relationships/customXml" Target="../ink/ink541.xml"/><Relationship Id="rId317" Type="http://schemas.openxmlformats.org/officeDocument/2006/relationships/image" Target="../media/image573.png"/><Relationship Id="rId338" Type="http://schemas.openxmlformats.org/officeDocument/2006/relationships/customXml" Target="../ink/ink569.xml"/><Relationship Id="rId359" Type="http://schemas.openxmlformats.org/officeDocument/2006/relationships/image" Target="../media/image594.png"/><Relationship Id="rId8" Type="http://schemas.openxmlformats.org/officeDocument/2006/relationships/customXml" Target="../ink/ink404.xml"/><Relationship Id="rId98" Type="http://schemas.openxmlformats.org/officeDocument/2006/relationships/customXml" Target="../ink/ink449.xml"/><Relationship Id="rId121" Type="http://schemas.openxmlformats.org/officeDocument/2006/relationships/image" Target="../media/image475.png"/><Relationship Id="rId142" Type="http://schemas.openxmlformats.org/officeDocument/2006/relationships/customXml" Target="../ink/ink471.xml"/><Relationship Id="rId163" Type="http://schemas.openxmlformats.org/officeDocument/2006/relationships/image" Target="../media/image496.png"/><Relationship Id="rId184" Type="http://schemas.openxmlformats.org/officeDocument/2006/relationships/customXml" Target="../ink/ink492.xml"/><Relationship Id="rId219" Type="http://schemas.openxmlformats.org/officeDocument/2006/relationships/image" Target="../media/image524.png"/><Relationship Id="rId370" Type="http://schemas.openxmlformats.org/officeDocument/2006/relationships/customXml" Target="../ink/ink585.xml"/><Relationship Id="rId391" Type="http://schemas.openxmlformats.org/officeDocument/2006/relationships/image" Target="../media/image610.png"/><Relationship Id="rId405" Type="http://schemas.openxmlformats.org/officeDocument/2006/relationships/image" Target="../media/image617.png"/><Relationship Id="rId426" Type="http://schemas.openxmlformats.org/officeDocument/2006/relationships/customXml" Target="../ink/ink613.xml"/><Relationship Id="rId447" Type="http://schemas.openxmlformats.org/officeDocument/2006/relationships/image" Target="../media/image638.png"/><Relationship Id="rId230" Type="http://schemas.openxmlformats.org/officeDocument/2006/relationships/customXml" Target="../ink/ink515.xml"/><Relationship Id="rId251" Type="http://schemas.openxmlformats.org/officeDocument/2006/relationships/image" Target="../media/image540.png"/><Relationship Id="rId25" Type="http://schemas.openxmlformats.org/officeDocument/2006/relationships/image" Target="../media/image51.png"/><Relationship Id="rId46" Type="http://schemas.openxmlformats.org/officeDocument/2006/relationships/customXml" Target="../ink/ink423.xml"/><Relationship Id="rId67" Type="http://schemas.openxmlformats.org/officeDocument/2006/relationships/image" Target="../media/image397.png"/><Relationship Id="rId272" Type="http://schemas.openxmlformats.org/officeDocument/2006/relationships/customXml" Target="../ink/ink536.xml"/><Relationship Id="rId293" Type="http://schemas.openxmlformats.org/officeDocument/2006/relationships/image" Target="../media/image561.png"/><Relationship Id="rId307" Type="http://schemas.openxmlformats.org/officeDocument/2006/relationships/image" Target="../media/image568.png"/><Relationship Id="rId328" Type="http://schemas.openxmlformats.org/officeDocument/2006/relationships/customXml" Target="../ink/ink564.xml"/><Relationship Id="rId349" Type="http://schemas.openxmlformats.org/officeDocument/2006/relationships/image" Target="../media/image589.png"/><Relationship Id="rId88" Type="http://schemas.openxmlformats.org/officeDocument/2006/relationships/customXml" Target="../ink/ink444.xml"/><Relationship Id="rId111" Type="http://schemas.openxmlformats.org/officeDocument/2006/relationships/image" Target="../media/image470.png"/><Relationship Id="rId132" Type="http://schemas.openxmlformats.org/officeDocument/2006/relationships/customXml" Target="../ink/ink466.xml"/><Relationship Id="rId153" Type="http://schemas.openxmlformats.org/officeDocument/2006/relationships/image" Target="../media/image491.png"/><Relationship Id="rId174" Type="http://schemas.openxmlformats.org/officeDocument/2006/relationships/customXml" Target="../ink/ink487.xml"/><Relationship Id="rId195" Type="http://schemas.openxmlformats.org/officeDocument/2006/relationships/image" Target="../media/image512.png"/><Relationship Id="rId209" Type="http://schemas.openxmlformats.org/officeDocument/2006/relationships/image" Target="../media/image519.png"/><Relationship Id="rId360" Type="http://schemas.openxmlformats.org/officeDocument/2006/relationships/customXml" Target="../ink/ink580.xml"/><Relationship Id="rId381" Type="http://schemas.openxmlformats.org/officeDocument/2006/relationships/image" Target="../media/image605.png"/><Relationship Id="rId416" Type="http://schemas.openxmlformats.org/officeDocument/2006/relationships/customXml" Target="../ink/ink608.xml"/><Relationship Id="rId220" Type="http://schemas.openxmlformats.org/officeDocument/2006/relationships/customXml" Target="../ink/ink510.xml"/><Relationship Id="rId241" Type="http://schemas.openxmlformats.org/officeDocument/2006/relationships/image" Target="../media/image535.png"/><Relationship Id="rId437" Type="http://schemas.openxmlformats.org/officeDocument/2006/relationships/image" Target="../media/image633.png"/><Relationship Id="rId15" Type="http://schemas.openxmlformats.org/officeDocument/2006/relationships/image" Target="../media/image46.png"/><Relationship Id="rId36" Type="http://schemas.openxmlformats.org/officeDocument/2006/relationships/customXml" Target="../ink/ink418.xml"/><Relationship Id="rId57" Type="http://schemas.openxmlformats.org/officeDocument/2006/relationships/image" Target="../media/image392.png"/><Relationship Id="rId262" Type="http://schemas.openxmlformats.org/officeDocument/2006/relationships/customXml" Target="../ink/ink531.xml"/><Relationship Id="rId283" Type="http://schemas.openxmlformats.org/officeDocument/2006/relationships/image" Target="../media/image556.png"/><Relationship Id="rId318" Type="http://schemas.openxmlformats.org/officeDocument/2006/relationships/customXml" Target="../ink/ink559.xml"/><Relationship Id="rId339" Type="http://schemas.openxmlformats.org/officeDocument/2006/relationships/image" Target="../media/image584.png"/><Relationship Id="rId78" Type="http://schemas.openxmlformats.org/officeDocument/2006/relationships/customXml" Target="../ink/ink439.xml"/><Relationship Id="rId99" Type="http://schemas.openxmlformats.org/officeDocument/2006/relationships/image" Target="../media/image464.png"/><Relationship Id="rId101" Type="http://schemas.openxmlformats.org/officeDocument/2006/relationships/image" Target="../media/image465.png"/><Relationship Id="rId122" Type="http://schemas.openxmlformats.org/officeDocument/2006/relationships/customXml" Target="../ink/ink461.xml"/><Relationship Id="rId143" Type="http://schemas.openxmlformats.org/officeDocument/2006/relationships/image" Target="../media/image486.png"/><Relationship Id="rId164" Type="http://schemas.openxmlformats.org/officeDocument/2006/relationships/customXml" Target="../ink/ink482.xml"/><Relationship Id="rId185" Type="http://schemas.openxmlformats.org/officeDocument/2006/relationships/image" Target="../media/image507.png"/><Relationship Id="rId350" Type="http://schemas.openxmlformats.org/officeDocument/2006/relationships/customXml" Target="../ink/ink575.xml"/><Relationship Id="rId371" Type="http://schemas.openxmlformats.org/officeDocument/2006/relationships/image" Target="../media/image600.png"/><Relationship Id="rId406" Type="http://schemas.openxmlformats.org/officeDocument/2006/relationships/customXml" Target="../ink/ink603.xml"/><Relationship Id="rId9" Type="http://schemas.openxmlformats.org/officeDocument/2006/relationships/image" Target="../media/image43.png"/><Relationship Id="rId210" Type="http://schemas.openxmlformats.org/officeDocument/2006/relationships/customXml" Target="../ink/ink505.xml"/><Relationship Id="rId392" Type="http://schemas.openxmlformats.org/officeDocument/2006/relationships/customXml" Target="../ink/ink596.xml"/><Relationship Id="rId427" Type="http://schemas.openxmlformats.org/officeDocument/2006/relationships/image" Target="../media/image628.png"/><Relationship Id="rId448" Type="http://schemas.openxmlformats.org/officeDocument/2006/relationships/customXml" Target="../ink/ink624.xml"/><Relationship Id="rId26" Type="http://schemas.openxmlformats.org/officeDocument/2006/relationships/customXml" Target="../ink/ink413.xml"/><Relationship Id="rId231" Type="http://schemas.openxmlformats.org/officeDocument/2006/relationships/image" Target="../media/image530.png"/><Relationship Id="rId252" Type="http://schemas.openxmlformats.org/officeDocument/2006/relationships/customXml" Target="../ink/ink526.xml"/><Relationship Id="rId273" Type="http://schemas.openxmlformats.org/officeDocument/2006/relationships/image" Target="../media/image551.png"/><Relationship Id="rId294" Type="http://schemas.openxmlformats.org/officeDocument/2006/relationships/customXml" Target="../ink/ink547.xml"/><Relationship Id="rId308" Type="http://schemas.openxmlformats.org/officeDocument/2006/relationships/customXml" Target="../ink/ink554.xml"/><Relationship Id="rId329" Type="http://schemas.openxmlformats.org/officeDocument/2006/relationships/image" Target="../media/image579.png"/><Relationship Id="rId47" Type="http://schemas.openxmlformats.org/officeDocument/2006/relationships/image" Target="../media/image387.png"/><Relationship Id="rId68" Type="http://schemas.openxmlformats.org/officeDocument/2006/relationships/customXml" Target="../ink/ink434.xml"/><Relationship Id="rId89" Type="http://schemas.openxmlformats.org/officeDocument/2006/relationships/image" Target="../media/image459.png"/><Relationship Id="rId112" Type="http://schemas.openxmlformats.org/officeDocument/2006/relationships/customXml" Target="../ink/ink456.xml"/><Relationship Id="rId133" Type="http://schemas.openxmlformats.org/officeDocument/2006/relationships/image" Target="../media/image481.png"/><Relationship Id="rId154" Type="http://schemas.openxmlformats.org/officeDocument/2006/relationships/customXml" Target="../ink/ink477.xml"/><Relationship Id="rId175" Type="http://schemas.openxmlformats.org/officeDocument/2006/relationships/image" Target="../media/image502.png"/><Relationship Id="rId340" Type="http://schemas.openxmlformats.org/officeDocument/2006/relationships/customXml" Target="../ink/ink570.xml"/><Relationship Id="rId361" Type="http://schemas.openxmlformats.org/officeDocument/2006/relationships/image" Target="../media/image595.png"/><Relationship Id="rId196" Type="http://schemas.openxmlformats.org/officeDocument/2006/relationships/customXml" Target="../ink/ink498.xml"/><Relationship Id="rId200" Type="http://schemas.openxmlformats.org/officeDocument/2006/relationships/customXml" Target="../ink/ink500.xml"/><Relationship Id="rId382" Type="http://schemas.openxmlformats.org/officeDocument/2006/relationships/customXml" Target="../ink/ink591.xml"/><Relationship Id="rId417" Type="http://schemas.openxmlformats.org/officeDocument/2006/relationships/image" Target="../media/image623.png"/><Relationship Id="rId438" Type="http://schemas.openxmlformats.org/officeDocument/2006/relationships/customXml" Target="../ink/ink619.xml"/><Relationship Id="rId16" Type="http://schemas.openxmlformats.org/officeDocument/2006/relationships/customXml" Target="../ink/ink408.xml"/><Relationship Id="rId221" Type="http://schemas.openxmlformats.org/officeDocument/2006/relationships/image" Target="../media/image525.png"/><Relationship Id="rId242" Type="http://schemas.openxmlformats.org/officeDocument/2006/relationships/customXml" Target="../ink/ink521.xml"/><Relationship Id="rId263" Type="http://schemas.openxmlformats.org/officeDocument/2006/relationships/image" Target="../media/image546.png"/><Relationship Id="rId284" Type="http://schemas.openxmlformats.org/officeDocument/2006/relationships/customXml" Target="../ink/ink542.xml"/><Relationship Id="rId319" Type="http://schemas.openxmlformats.org/officeDocument/2006/relationships/image" Target="../media/image574.png"/><Relationship Id="rId37" Type="http://schemas.openxmlformats.org/officeDocument/2006/relationships/image" Target="../media/image57.png"/><Relationship Id="rId58" Type="http://schemas.openxmlformats.org/officeDocument/2006/relationships/customXml" Target="../ink/ink429.xml"/><Relationship Id="rId79" Type="http://schemas.openxmlformats.org/officeDocument/2006/relationships/image" Target="../media/image420.png"/><Relationship Id="rId102" Type="http://schemas.openxmlformats.org/officeDocument/2006/relationships/customXml" Target="../ink/ink451.xml"/><Relationship Id="rId123" Type="http://schemas.openxmlformats.org/officeDocument/2006/relationships/image" Target="../media/image476.png"/><Relationship Id="rId144" Type="http://schemas.openxmlformats.org/officeDocument/2006/relationships/customXml" Target="../ink/ink472.xml"/><Relationship Id="rId330" Type="http://schemas.openxmlformats.org/officeDocument/2006/relationships/customXml" Target="../ink/ink565.xml"/><Relationship Id="rId90" Type="http://schemas.openxmlformats.org/officeDocument/2006/relationships/customXml" Target="../ink/ink445.xml"/><Relationship Id="rId165" Type="http://schemas.openxmlformats.org/officeDocument/2006/relationships/image" Target="../media/image497.png"/><Relationship Id="rId186" Type="http://schemas.openxmlformats.org/officeDocument/2006/relationships/customXml" Target="../ink/ink493.xml"/><Relationship Id="rId351" Type="http://schemas.openxmlformats.org/officeDocument/2006/relationships/image" Target="../media/image590.png"/><Relationship Id="rId372" Type="http://schemas.openxmlformats.org/officeDocument/2006/relationships/customXml" Target="../ink/ink586.xml"/><Relationship Id="rId393" Type="http://schemas.openxmlformats.org/officeDocument/2006/relationships/image" Target="../media/image611.png"/><Relationship Id="rId407" Type="http://schemas.openxmlformats.org/officeDocument/2006/relationships/image" Target="../media/image618.png"/><Relationship Id="rId428" Type="http://schemas.openxmlformats.org/officeDocument/2006/relationships/customXml" Target="../ink/ink614.xml"/><Relationship Id="rId449" Type="http://schemas.openxmlformats.org/officeDocument/2006/relationships/image" Target="../media/image639.png"/><Relationship Id="rId211" Type="http://schemas.openxmlformats.org/officeDocument/2006/relationships/image" Target="../media/image520.png"/><Relationship Id="rId232" Type="http://schemas.openxmlformats.org/officeDocument/2006/relationships/customXml" Target="../ink/ink516.xml"/><Relationship Id="rId253" Type="http://schemas.openxmlformats.org/officeDocument/2006/relationships/image" Target="../media/image541.png"/><Relationship Id="rId274" Type="http://schemas.openxmlformats.org/officeDocument/2006/relationships/customXml" Target="../ink/ink537.xml"/><Relationship Id="rId295" Type="http://schemas.openxmlformats.org/officeDocument/2006/relationships/image" Target="../media/image562.png"/><Relationship Id="rId309" Type="http://schemas.openxmlformats.org/officeDocument/2006/relationships/image" Target="../media/image569.png"/><Relationship Id="rId27" Type="http://schemas.openxmlformats.org/officeDocument/2006/relationships/image" Target="../media/image52.png"/><Relationship Id="rId48" Type="http://schemas.openxmlformats.org/officeDocument/2006/relationships/customXml" Target="../ink/ink424.xml"/><Relationship Id="rId69" Type="http://schemas.openxmlformats.org/officeDocument/2006/relationships/image" Target="../media/image398.png"/><Relationship Id="rId113" Type="http://schemas.openxmlformats.org/officeDocument/2006/relationships/image" Target="../media/image471.png"/><Relationship Id="rId134" Type="http://schemas.openxmlformats.org/officeDocument/2006/relationships/customXml" Target="../ink/ink467.xml"/><Relationship Id="rId320" Type="http://schemas.openxmlformats.org/officeDocument/2006/relationships/customXml" Target="../ink/ink560.xml"/><Relationship Id="rId80" Type="http://schemas.openxmlformats.org/officeDocument/2006/relationships/customXml" Target="../ink/ink440.xml"/><Relationship Id="rId155" Type="http://schemas.openxmlformats.org/officeDocument/2006/relationships/image" Target="../media/image492.png"/><Relationship Id="rId176" Type="http://schemas.openxmlformats.org/officeDocument/2006/relationships/customXml" Target="../ink/ink488.xml"/><Relationship Id="rId197" Type="http://schemas.openxmlformats.org/officeDocument/2006/relationships/image" Target="../media/image513.png"/><Relationship Id="rId341" Type="http://schemas.openxmlformats.org/officeDocument/2006/relationships/image" Target="../media/image585.png"/><Relationship Id="rId362" Type="http://schemas.openxmlformats.org/officeDocument/2006/relationships/customXml" Target="../ink/ink581.xml"/><Relationship Id="rId383" Type="http://schemas.openxmlformats.org/officeDocument/2006/relationships/image" Target="../media/image606.png"/><Relationship Id="rId418" Type="http://schemas.openxmlformats.org/officeDocument/2006/relationships/customXml" Target="../ink/ink609.xml"/><Relationship Id="rId439" Type="http://schemas.openxmlformats.org/officeDocument/2006/relationships/image" Target="../media/image634.png"/><Relationship Id="rId201" Type="http://schemas.openxmlformats.org/officeDocument/2006/relationships/image" Target="../media/image515.png"/><Relationship Id="rId222" Type="http://schemas.openxmlformats.org/officeDocument/2006/relationships/customXml" Target="../ink/ink511.xml"/><Relationship Id="rId243" Type="http://schemas.openxmlformats.org/officeDocument/2006/relationships/image" Target="../media/image536.png"/><Relationship Id="rId264" Type="http://schemas.openxmlformats.org/officeDocument/2006/relationships/customXml" Target="../ink/ink532.xml"/><Relationship Id="rId285" Type="http://schemas.openxmlformats.org/officeDocument/2006/relationships/image" Target="../media/image557.png"/><Relationship Id="rId17" Type="http://schemas.openxmlformats.org/officeDocument/2006/relationships/image" Target="../media/image47.png"/><Relationship Id="rId38" Type="http://schemas.openxmlformats.org/officeDocument/2006/relationships/customXml" Target="../ink/ink419.xml"/><Relationship Id="rId59" Type="http://schemas.openxmlformats.org/officeDocument/2006/relationships/image" Target="../media/image393.png"/><Relationship Id="rId103" Type="http://schemas.openxmlformats.org/officeDocument/2006/relationships/image" Target="../media/image466.png"/><Relationship Id="rId124" Type="http://schemas.openxmlformats.org/officeDocument/2006/relationships/customXml" Target="../ink/ink462.xml"/><Relationship Id="rId310" Type="http://schemas.openxmlformats.org/officeDocument/2006/relationships/customXml" Target="../ink/ink555.xml"/><Relationship Id="rId70" Type="http://schemas.openxmlformats.org/officeDocument/2006/relationships/customXml" Target="../ink/ink435.xml"/><Relationship Id="rId91" Type="http://schemas.openxmlformats.org/officeDocument/2006/relationships/image" Target="../media/image460.png"/><Relationship Id="rId145" Type="http://schemas.openxmlformats.org/officeDocument/2006/relationships/image" Target="../media/image487.png"/><Relationship Id="rId166" Type="http://schemas.openxmlformats.org/officeDocument/2006/relationships/customXml" Target="../ink/ink483.xml"/><Relationship Id="rId187" Type="http://schemas.openxmlformats.org/officeDocument/2006/relationships/image" Target="../media/image508.png"/><Relationship Id="rId331" Type="http://schemas.openxmlformats.org/officeDocument/2006/relationships/image" Target="../media/image580.png"/><Relationship Id="rId352" Type="http://schemas.openxmlformats.org/officeDocument/2006/relationships/customXml" Target="../ink/ink576.xml"/><Relationship Id="rId373" Type="http://schemas.openxmlformats.org/officeDocument/2006/relationships/image" Target="../media/image601.png"/><Relationship Id="rId394" Type="http://schemas.openxmlformats.org/officeDocument/2006/relationships/customXml" Target="../ink/ink597.xml"/><Relationship Id="rId408" Type="http://schemas.openxmlformats.org/officeDocument/2006/relationships/customXml" Target="../ink/ink604.xml"/><Relationship Id="rId429" Type="http://schemas.openxmlformats.org/officeDocument/2006/relationships/image" Target="../media/image62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506.xml"/><Relationship Id="rId233" Type="http://schemas.openxmlformats.org/officeDocument/2006/relationships/image" Target="../media/image531.png"/><Relationship Id="rId254" Type="http://schemas.openxmlformats.org/officeDocument/2006/relationships/customXml" Target="../ink/ink527.xml"/><Relationship Id="rId440" Type="http://schemas.openxmlformats.org/officeDocument/2006/relationships/customXml" Target="../ink/ink620.xml"/><Relationship Id="rId28" Type="http://schemas.openxmlformats.org/officeDocument/2006/relationships/customXml" Target="../ink/ink414.xml"/><Relationship Id="rId49" Type="http://schemas.openxmlformats.org/officeDocument/2006/relationships/image" Target="../media/image388.png"/><Relationship Id="rId114" Type="http://schemas.openxmlformats.org/officeDocument/2006/relationships/customXml" Target="../ink/ink457.xml"/><Relationship Id="rId275" Type="http://schemas.openxmlformats.org/officeDocument/2006/relationships/image" Target="../media/image552.png"/><Relationship Id="rId296" Type="http://schemas.openxmlformats.org/officeDocument/2006/relationships/customXml" Target="../ink/ink548.xml"/><Relationship Id="rId300" Type="http://schemas.openxmlformats.org/officeDocument/2006/relationships/customXml" Target="../ink/ink550.xml"/><Relationship Id="rId60" Type="http://schemas.openxmlformats.org/officeDocument/2006/relationships/customXml" Target="../ink/ink430.xml"/><Relationship Id="rId81" Type="http://schemas.openxmlformats.org/officeDocument/2006/relationships/image" Target="../media/image421.png"/><Relationship Id="rId135" Type="http://schemas.openxmlformats.org/officeDocument/2006/relationships/image" Target="../media/image482.png"/><Relationship Id="rId156" Type="http://schemas.openxmlformats.org/officeDocument/2006/relationships/customXml" Target="../ink/ink478.xml"/><Relationship Id="rId177" Type="http://schemas.openxmlformats.org/officeDocument/2006/relationships/image" Target="../media/image503.png"/><Relationship Id="rId198" Type="http://schemas.openxmlformats.org/officeDocument/2006/relationships/customXml" Target="../ink/ink499.xml"/><Relationship Id="rId321" Type="http://schemas.openxmlformats.org/officeDocument/2006/relationships/image" Target="../media/image575.png"/><Relationship Id="rId342" Type="http://schemas.openxmlformats.org/officeDocument/2006/relationships/customXml" Target="../ink/ink571.xml"/><Relationship Id="rId363" Type="http://schemas.openxmlformats.org/officeDocument/2006/relationships/image" Target="../media/image596.png"/><Relationship Id="rId384" Type="http://schemas.openxmlformats.org/officeDocument/2006/relationships/customXml" Target="../ink/ink592.xml"/><Relationship Id="rId419" Type="http://schemas.openxmlformats.org/officeDocument/2006/relationships/image" Target="../media/image624.png"/><Relationship Id="rId202" Type="http://schemas.openxmlformats.org/officeDocument/2006/relationships/customXml" Target="../ink/ink501.xml"/><Relationship Id="rId223" Type="http://schemas.openxmlformats.org/officeDocument/2006/relationships/image" Target="../media/image526.png"/><Relationship Id="rId244" Type="http://schemas.openxmlformats.org/officeDocument/2006/relationships/customXml" Target="../ink/ink522.xml"/><Relationship Id="rId430" Type="http://schemas.openxmlformats.org/officeDocument/2006/relationships/customXml" Target="../ink/ink615.xml"/><Relationship Id="rId18" Type="http://schemas.openxmlformats.org/officeDocument/2006/relationships/customXml" Target="../ink/ink409.xml"/><Relationship Id="rId39" Type="http://schemas.openxmlformats.org/officeDocument/2006/relationships/image" Target="../media/image58.png"/><Relationship Id="rId265" Type="http://schemas.openxmlformats.org/officeDocument/2006/relationships/image" Target="../media/image547.png"/><Relationship Id="rId286" Type="http://schemas.openxmlformats.org/officeDocument/2006/relationships/customXml" Target="../ink/ink543.xml"/><Relationship Id="rId50" Type="http://schemas.openxmlformats.org/officeDocument/2006/relationships/customXml" Target="../ink/ink425.xml"/><Relationship Id="rId104" Type="http://schemas.openxmlformats.org/officeDocument/2006/relationships/customXml" Target="../ink/ink452.xml"/><Relationship Id="rId125" Type="http://schemas.openxmlformats.org/officeDocument/2006/relationships/image" Target="../media/image477.png"/><Relationship Id="rId146" Type="http://schemas.openxmlformats.org/officeDocument/2006/relationships/customXml" Target="../ink/ink473.xml"/><Relationship Id="rId167" Type="http://schemas.openxmlformats.org/officeDocument/2006/relationships/image" Target="../media/image498.png"/><Relationship Id="rId188" Type="http://schemas.openxmlformats.org/officeDocument/2006/relationships/customXml" Target="../ink/ink494.xml"/><Relationship Id="rId311" Type="http://schemas.openxmlformats.org/officeDocument/2006/relationships/image" Target="../media/image570.png"/><Relationship Id="rId332" Type="http://schemas.openxmlformats.org/officeDocument/2006/relationships/customXml" Target="../ink/ink566.xml"/><Relationship Id="rId353" Type="http://schemas.openxmlformats.org/officeDocument/2006/relationships/image" Target="../media/image591.png"/><Relationship Id="rId374" Type="http://schemas.openxmlformats.org/officeDocument/2006/relationships/customXml" Target="../ink/ink587.xml"/><Relationship Id="rId395" Type="http://schemas.openxmlformats.org/officeDocument/2006/relationships/image" Target="../media/image612.png"/><Relationship Id="rId409" Type="http://schemas.openxmlformats.org/officeDocument/2006/relationships/image" Target="../media/image619.png"/><Relationship Id="rId71" Type="http://schemas.openxmlformats.org/officeDocument/2006/relationships/image" Target="../media/image399.png"/><Relationship Id="rId92" Type="http://schemas.openxmlformats.org/officeDocument/2006/relationships/customXml" Target="../ink/ink446.xml"/><Relationship Id="rId213" Type="http://schemas.openxmlformats.org/officeDocument/2006/relationships/image" Target="../media/image521.png"/><Relationship Id="rId234" Type="http://schemas.openxmlformats.org/officeDocument/2006/relationships/customXml" Target="../ink/ink517.xml"/><Relationship Id="rId420" Type="http://schemas.openxmlformats.org/officeDocument/2006/relationships/customXml" Target="../ink/ink610.xml"/><Relationship Id="rId2" Type="http://schemas.openxmlformats.org/officeDocument/2006/relationships/image" Target="../media/image39.png"/><Relationship Id="rId29" Type="http://schemas.openxmlformats.org/officeDocument/2006/relationships/image" Target="../media/image53.png"/><Relationship Id="rId255" Type="http://schemas.openxmlformats.org/officeDocument/2006/relationships/image" Target="../media/image542.png"/><Relationship Id="rId276" Type="http://schemas.openxmlformats.org/officeDocument/2006/relationships/customXml" Target="../ink/ink538.xml"/><Relationship Id="rId297" Type="http://schemas.openxmlformats.org/officeDocument/2006/relationships/image" Target="../media/image563.png"/><Relationship Id="rId441" Type="http://schemas.openxmlformats.org/officeDocument/2006/relationships/image" Target="../media/image635.png"/><Relationship Id="rId40" Type="http://schemas.openxmlformats.org/officeDocument/2006/relationships/customXml" Target="../ink/ink420.xml"/><Relationship Id="rId115" Type="http://schemas.openxmlformats.org/officeDocument/2006/relationships/image" Target="../media/image472.png"/><Relationship Id="rId136" Type="http://schemas.openxmlformats.org/officeDocument/2006/relationships/customXml" Target="../ink/ink468.xml"/><Relationship Id="rId157" Type="http://schemas.openxmlformats.org/officeDocument/2006/relationships/image" Target="../media/image493.png"/><Relationship Id="rId178" Type="http://schemas.openxmlformats.org/officeDocument/2006/relationships/customXml" Target="../ink/ink489.xml"/><Relationship Id="rId301" Type="http://schemas.openxmlformats.org/officeDocument/2006/relationships/image" Target="../media/image565.png"/><Relationship Id="rId322" Type="http://schemas.openxmlformats.org/officeDocument/2006/relationships/customXml" Target="../ink/ink561.xml"/><Relationship Id="rId343" Type="http://schemas.openxmlformats.org/officeDocument/2006/relationships/image" Target="../media/image586.png"/><Relationship Id="rId364" Type="http://schemas.openxmlformats.org/officeDocument/2006/relationships/customXml" Target="../ink/ink582.xml"/><Relationship Id="rId61" Type="http://schemas.openxmlformats.org/officeDocument/2006/relationships/image" Target="../media/image394.png"/><Relationship Id="rId82" Type="http://schemas.openxmlformats.org/officeDocument/2006/relationships/customXml" Target="../ink/ink441.xml"/><Relationship Id="rId199" Type="http://schemas.openxmlformats.org/officeDocument/2006/relationships/image" Target="../media/image514.png"/><Relationship Id="rId203" Type="http://schemas.openxmlformats.org/officeDocument/2006/relationships/image" Target="../media/image516.png"/><Relationship Id="rId385" Type="http://schemas.openxmlformats.org/officeDocument/2006/relationships/image" Target="../media/image607.png"/><Relationship Id="rId19" Type="http://schemas.openxmlformats.org/officeDocument/2006/relationships/image" Target="../media/image48.png"/><Relationship Id="rId224" Type="http://schemas.openxmlformats.org/officeDocument/2006/relationships/customXml" Target="../ink/ink512.xml"/><Relationship Id="rId245" Type="http://schemas.openxmlformats.org/officeDocument/2006/relationships/image" Target="../media/image537.png"/><Relationship Id="rId266" Type="http://schemas.openxmlformats.org/officeDocument/2006/relationships/customXml" Target="../ink/ink533.xml"/><Relationship Id="rId287" Type="http://schemas.openxmlformats.org/officeDocument/2006/relationships/image" Target="../media/image558.png"/><Relationship Id="rId410" Type="http://schemas.openxmlformats.org/officeDocument/2006/relationships/customXml" Target="../ink/ink605.xml"/><Relationship Id="rId431" Type="http://schemas.openxmlformats.org/officeDocument/2006/relationships/image" Target="../media/image630.png"/><Relationship Id="rId30" Type="http://schemas.openxmlformats.org/officeDocument/2006/relationships/customXml" Target="../ink/ink415.xml"/><Relationship Id="rId105" Type="http://schemas.openxmlformats.org/officeDocument/2006/relationships/image" Target="../media/image467.png"/><Relationship Id="rId126" Type="http://schemas.openxmlformats.org/officeDocument/2006/relationships/customXml" Target="../ink/ink463.xml"/><Relationship Id="rId147" Type="http://schemas.openxmlformats.org/officeDocument/2006/relationships/image" Target="../media/image488.png"/><Relationship Id="rId168" Type="http://schemas.openxmlformats.org/officeDocument/2006/relationships/customXml" Target="../ink/ink484.xml"/><Relationship Id="rId312" Type="http://schemas.openxmlformats.org/officeDocument/2006/relationships/customXml" Target="../ink/ink556.xml"/><Relationship Id="rId333" Type="http://schemas.openxmlformats.org/officeDocument/2006/relationships/image" Target="../media/image581.png"/><Relationship Id="rId354" Type="http://schemas.openxmlformats.org/officeDocument/2006/relationships/customXml" Target="../ink/ink577.xml"/><Relationship Id="rId51" Type="http://schemas.openxmlformats.org/officeDocument/2006/relationships/image" Target="../media/image389.png"/><Relationship Id="rId72" Type="http://schemas.openxmlformats.org/officeDocument/2006/relationships/customXml" Target="../ink/ink436.xml"/><Relationship Id="rId93" Type="http://schemas.openxmlformats.org/officeDocument/2006/relationships/image" Target="../media/image461.png"/><Relationship Id="rId189" Type="http://schemas.openxmlformats.org/officeDocument/2006/relationships/image" Target="../media/image509.png"/><Relationship Id="rId375" Type="http://schemas.openxmlformats.org/officeDocument/2006/relationships/image" Target="../media/image602.png"/><Relationship Id="rId396" Type="http://schemas.openxmlformats.org/officeDocument/2006/relationships/customXml" Target="../ink/ink598.xml"/><Relationship Id="rId3" Type="http://schemas.openxmlformats.org/officeDocument/2006/relationships/image" Target="../media/image40.png"/><Relationship Id="rId214" Type="http://schemas.openxmlformats.org/officeDocument/2006/relationships/customXml" Target="../ink/ink507.xml"/><Relationship Id="rId235" Type="http://schemas.openxmlformats.org/officeDocument/2006/relationships/image" Target="../media/image532.png"/><Relationship Id="rId256" Type="http://schemas.openxmlformats.org/officeDocument/2006/relationships/customXml" Target="../ink/ink528.xml"/><Relationship Id="rId277" Type="http://schemas.openxmlformats.org/officeDocument/2006/relationships/image" Target="../media/image553.png"/><Relationship Id="rId298" Type="http://schemas.openxmlformats.org/officeDocument/2006/relationships/customXml" Target="../ink/ink549.xml"/><Relationship Id="rId400" Type="http://schemas.openxmlformats.org/officeDocument/2006/relationships/customXml" Target="../ink/ink600.xml"/><Relationship Id="rId421" Type="http://schemas.openxmlformats.org/officeDocument/2006/relationships/image" Target="../media/image625.png"/><Relationship Id="rId442" Type="http://schemas.openxmlformats.org/officeDocument/2006/relationships/customXml" Target="../ink/ink621.xml"/><Relationship Id="rId116" Type="http://schemas.openxmlformats.org/officeDocument/2006/relationships/customXml" Target="../ink/ink458.xml"/><Relationship Id="rId137" Type="http://schemas.openxmlformats.org/officeDocument/2006/relationships/image" Target="../media/image483.png"/><Relationship Id="rId158" Type="http://schemas.openxmlformats.org/officeDocument/2006/relationships/customXml" Target="../ink/ink479.xml"/><Relationship Id="rId302" Type="http://schemas.openxmlformats.org/officeDocument/2006/relationships/customXml" Target="../ink/ink551.xml"/><Relationship Id="rId323" Type="http://schemas.openxmlformats.org/officeDocument/2006/relationships/image" Target="../media/image576.png"/><Relationship Id="rId344" Type="http://schemas.openxmlformats.org/officeDocument/2006/relationships/customXml" Target="../ink/ink572.xml"/><Relationship Id="rId20" Type="http://schemas.openxmlformats.org/officeDocument/2006/relationships/customXml" Target="../ink/ink410.xml"/><Relationship Id="rId41" Type="http://schemas.openxmlformats.org/officeDocument/2006/relationships/image" Target="../media/image59.png"/><Relationship Id="rId62" Type="http://schemas.openxmlformats.org/officeDocument/2006/relationships/customXml" Target="../ink/ink431.xml"/><Relationship Id="rId83" Type="http://schemas.openxmlformats.org/officeDocument/2006/relationships/image" Target="../media/image422.png"/><Relationship Id="rId179" Type="http://schemas.openxmlformats.org/officeDocument/2006/relationships/image" Target="../media/image504.png"/><Relationship Id="rId365" Type="http://schemas.openxmlformats.org/officeDocument/2006/relationships/image" Target="../media/image597.png"/><Relationship Id="rId386" Type="http://schemas.openxmlformats.org/officeDocument/2006/relationships/customXml" Target="../ink/ink593.xml"/><Relationship Id="rId190" Type="http://schemas.openxmlformats.org/officeDocument/2006/relationships/customXml" Target="../ink/ink495.xml"/><Relationship Id="rId204" Type="http://schemas.openxmlformats.org/officeDocument/2006/relationships/customXml" Target="../ink/ink502.xml"/><Relationship Id="rId225" Type="http://schemas.openxmlformats.org/officeDocument/2006/relationships/image" Target="../media/image527.png"/><Relationship Id="rId246" Type="http://schemas.openxmlformats.org/officeDocument/2006/relationships/customXml" Target="../ink/ink523.xml"/><Relationship Id="rId267" Type="http://schemas.openxmlformats.org/officeDocument/2006/relationships/image" Target="../media/image548.png"/><Relationship Id="rId288" Type="http://schemas.openxmlformats.org/officeDocument/2006/relationships/customXml" Target="../ink/ink544.xml"/><Relationship Id="rId411" Type="http://schemas.openxmlformats.org/officeDocument/2006/relationships/image" Target="../media/image620.png"/><Relationship Id="rId432" Type="http://schemas.openxmlformats.org/officeDocument/2006/relationships/customXml" Target="../ink/ink616.xml"/><Relationship Id="rId106" Type="http://schemas.openxmlformats.org/officeDocument/2006/relationships/customXml" Target="../ink/ink453.xml"/><Relationship Id="rId127" Type="http://schemas.openxmlformats.org/officeDocument/2006/relationships/image" Target="../media/image478.png"/><Relationship Id="rId313" Type="http://schemas.openxmlformats.org/officeDocument/2006/relationships/image" Target="../media/image571.png"/><Relationship Id="rId10" Type="http://schemas.openxmlformats.org/officeDocument/2006/relationships/customXml" Target="../ink/ink405.xml"/><Relationship Id="rId31" Type="http://schemas.openxmlformats.org/officeDocument/2006/relationships/image" Target="../media/image54.png"/><Relationship Id="rId52" Type="http://schemas.openxmlformats.org/officeDocument/2006/relationships/customXml" Target="../ink/ink426.xml"/><Relationship Id="rId73" Type="http://schemas.openxmlformats.org/officeDocument/2006/relationships/image" Target="../media/image400.png"/><Relationship Id="rId94" Type="http://schemas.openxmlformats.org/officeDocument/2006/relationships/customXml" Target="../ink/ink447.xml"/><Relationship Id="rId148" Type="http://schemas.openxmlformats.org/officeDocument/2006/relationships/customXml" Target="../ink/ink474.xml"/><Relationship Id="rId169" Type="http://schemas.openxmlformats.org/officeDocument/2006/relationships/image" Target="../media/image499.png"/><Relationship Id="rId334" Type="http://schemas.openxmlformats.org/officeDocument/2006/relationships/customXml" Target="../ink/ink567.xml"/><Relationship Id="rId355" Type="http://schemas.openxmlformats.org/officeDocument/2006/relationships/image" Target="../media/image592.png"/><Relationship Id="rId376" Type="http://schemas.openxmlformats.org/officeDocument/2006/relationships/customXml" Target="../ink/ink588.xml"/><Relationship Id="rId397" Type="http://schemas.openxmlformats.org/officeDocument/2006/relationships/image" Target="../media/image613.png"/><Relationship Id="rId4" Type="http://schemas.openxmlformats.org/officeDocument/2006/relationships/customXml" Target="../ink/ink402.xml"/><Relationship Id="rId180" Type="http://schemas.openxmlformats.org/officeDocument/2006/relationships/customXml" Target="../ink/ink490.xml"/><Relationship Id="rId215" Type="http://schemas.openxmlformats.org/officeDocument/2006/relationships/image" Target="../media/image522.png"/><Relationship Id="rId236" Type="http://schemas.openxmlformats.org/officeDocument/2006/relationships/customXml" Target="../ink/ink518.xml"/><Relationship Id="rId257" Type="http://schemas.openxmlformats.org/officeDocument/2006/relationships/image" Target="../media/image543.png"/><Relationship Id="rId278" Type="http://schemas.openxmlformats.org/officeDocument/2006/relationships/customXml" Target="../ink/ink539.xml"/><Relationship Id="rId401" Type="http://schemas.openxmlformats.org/officeDocument/2006/relationships/image" Target="../media/image615.png"/><Relationship Id="rId422" Type="http://schemas.openxmlformats.org/officeDocument/2006/relationships/customXml" Target="../ink/ink611.xml"/><Relationship Id="rId443" Type="http://schemas.openxmlformats.org/officeDocument/2006/relationships/image" Target="../media/image636.png"/><Relationship Id="rId303" Type="http://schemas.openxmlformats.org/officeDocument/2006/relationships/image" Target="../media/image566.png"/><Relationship Id="rId42" Type="http://schemas.openxmlformats.org/officeDocument/2006/relationships/customXml" Target="../ink/ink421.xml"/><Relationship Id="rId84" Type="http://schemas.openxmlformats.org/officeDocument/2006/relationships/customXml" Target="../ink/ink442.xml"/><Relationship Id="rId138" Type="http://schemas.openxmlformats.org/officeDocument/2006/relationships/customXml" Target="../ink/ink469.xml"/><Relationship Id="rId345" Type="http://schemas.openxmlformats.org/officeDocument/2006/relationships/image" Target="../media/image587.png"/><Relationship Id="rId387" Type="http://schemas.openxmlformats.org/officeDocument/2006/relationships/image" Target="../media/image608.png"/><Relationship Id="rId191" Type="http://schemas.openxmlformats.org/officeDocument/2006/relationships/image" Target="../media/image510.png"/><Relationship Id="rId205" Type="http://schemas.openxmlformats.org/officeDocument/2006/relationships/image" Target="../media/image517.png"/><Relationship Id="rId247" Type="http://schemas.openxmlformats.org/officeDocument/2006/relationships/image" Target="../media/image538.png"/><Relationship Id="rId412" Type="http://schemas.openxmlformats.org/officeDocument/2006/relationships/customXml" Target="../ink/ink606.xml"/><Relationship Id="rId107" Type="http://schemas.openxmlformats.org/officeDocument/2006/relationships/image" Target="../media/image468.png"/><Relationship Id="rId289" Type="http://schemas.openxmlformats.org/officeDocument/2006/relationships/image" Target="../media/image559.png"/><Relationship Id="rId11" Type="http://schemas.openxmlformats.org/officeDocument/2006/relationships/image" Target="../media/image44.png"/><Relationship Id="rId53" Type="http://schemas.openxmlformats.org/officeDocument/2006/relationships/image" Target="../media/image390.png"/><Relationship Id="rId149" Type="http://schemas.openxmlformats.org/officeDocument/2006/relationships/image" Target="../media/image489.png"/><Relationship Id="rId314" Type="http://schemas.openxmlformats.org/officeDocument/2006/relationships/customXml" Target="../ink/ink557.xml"/><Relationship Id="rId356" Type="http://schemas.openxmlformats.org/officeDocument/2006/relationships/customXml" Target="../ink/ink578.xml"/><Relationship Id="rId398" Type="http://schemas.openxmlformats.org/officeDocument/2006/relationships/customXml" Target="../ink/ink599.xml"/><Relationship Id="rId95" Type="http://schemas.openxmlformats.org/officeDocument/2006/relationships/image" Target="../media/image462.png"/><Relationship Id="rId160" Type="http://schemas.openxmlformats.org/officeDocument/2006/relationships/customXml" Target="../ink/ink480.xml"/><Relationship Id="rId216" Type="http://schemas.openxmlformats.org/officeDocument/2006/relationships/customXml" Target="../ink/ink508.xml"/><Relationship Id="rId423" Type="http://schemas.openxmlformats.org/officeDocument/2006/relationships/image" Target="../media/image626.png"/><Relationship Id="rId258" Type="http://schemas.openxmlformats.org/officeDocument/2006/relationships/customXml" Target="../ink/ink529.xml"/><Relationship Id="rId22" Type="http://schemas.openxmlformats.org/officeDocument/2006/relationships/customXml" Target="../ink/ink411.xml"/><Relationship Id="rId64" Type="http://schemas.openxmlformats.org/officeDocument/2006/relationships/customXml" Target="../ink/ink432.xml"/><Relationship Id="rId118" Type="http://schemas.openxmlformats.org/officeDocument/2006/relationships/customXml" Target="../ink/ink459.xml"/><Relationship Id="rId325" Type="http://schemas.openxmlformats.org/officeDocument/2006/relationships/image" Target="../media/image577.png"/><Relationship Id="rId367" Type="http://schemas.openxmlformats.org/officeDocument/2006/relationships/image" Target="../media/image598.png"/><Relationship Id="rId171" Type="http://schemas.openxmlformats.org/officeDocument/2006/relationships/image" Target="../media/image500.png"/><Relationship Id="rId227" Type="http://schemas.openxmlformats.org/officeDocument/2006/relationships/image" Target="../media/image528.png"/><Relationship Id="rId269" Type="http://schemas.openxmlformats.org/officeDocument/2006/relationships/image" Target="../media/image549.png"/><Relationship Id="rId434" Type="http://schemas.openxmlformats.org/officeDocument/2006/relationships/customXml" Target="../ink/ink617.xml"/><Relationship Id="rId33" Type="http://schemas.openxmlformats.org/officeDocument/2006/relationships/image" Target="../media/image55.png"/><Relationship Id="rId129" Type="http://schemas.openxmlformats.org/officeDocument/2006/relationships/image" Target="../media/image479.png"/><Relationship Id="rId280" Type="http://schemas.openxmlformats.org/officeDocument/2006/relationships/customXml" Target="../ink/ink540.xml"/><Relationship Id="rId336" Type="http://schemas.openxmlformats.org/officeDocument/2006/relationships/customXml" Target="../ink/ink5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4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5.png"/><Relationship Id="rId18" Type="http://schemas.openxmlformats.org/officeDocument/2006/relationships/customXml" Target="../ink/ink10.xml"/><Relationship Id="rId3" Type="http://schemas.openxmlformats.org/officeDocument/2006/relationships/image" Target="../media/image3.emf"/><Relationship Id="rId21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customXml" Target="../ink/ink7.xml"/><Relationship Id="rId17" Type="http://schemas.openxmlformats.org/officeDocument/2006/relationships/image" Target="../media/image7.png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10" Type="http://schemas.openxmlformats.org/officeDocument/2006/relationships/customXml" Target="../ink/ink6.xml"/><Relationship Id="rId19" Type="http://schemas.openxmlformats.org/officeDocument/2006/relationships/image" Target="../media/image8.png"/><Relationship Id="rId4" Type="http://schemas.openxmlformats.org/officeDocument/2006/relationships/customXml" Target="../ink/ink3.xml"/><Relationship Id="rId9" Type="http://schemas.openxmlformats.org/officeDocument/2006/relationships/image" Target="../media/image3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3126-2673-4BB3-82D9-C0E06B6BD6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Circle Geometry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C27EF-A28E-4528-B10F-73C539F254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Angle Properties of the Circle</a:t>
            </a:r>
          </a:p>
        </p:txBody>
      </p:sp>
    </p:spTree>
    <p:extLst>
      <p:ext uri="{BB962C8B-B14F-4D97-AF65-F5344CB8AC3E}">
        <p14:creationId xmlns:p14="http://schemas.microsoft.com/office/powerpoint/2010/main" val="406938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A71421-B206-B4AF-3D6F-736751EBF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624" y="400725"/>
            <a:ext cx="2734057" cy="2467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216085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Ex 8A – Q1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1" y="734526"/>
            <a:ext cx="8001002" cy="791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dirty="0"/>
              <a:t>Find the value of each of the pronumerals in the diagram, where O is the centre of the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E0D3DF0-564A-F1E7-7A20-E07B72A5F9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186" y="1580597"/>
                <a:ext cx="614267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=180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(Angles in a cyclic quad.)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E0D3DF0-564A-F1E7-7A20-E07B72A5F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6" y="1580597"/>
                <a:ext cx="6142673" cy="577103"/>
              </a:xfrm>
              <a:prstGeom prst="rect">
                <a:avLst/>
              </a:prstGeom>
              <a:blipFill>
                <a:blip r:embed="rId3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1DE8CF8-F5E6-48D3-072B-A4656BD585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948" y="1983456"/>
                <a:ext cx="614267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1DE8CF8-F5E6-48D3-072B-A4656BD58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8" y="1983456"/>
                <a:ext cx="6142673" cy="577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EA20816-5F39-1101-3044-61AE7A4B72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8956" y="2326363"/>
                <a:ext cx="614267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EA20816-5F39-1101-3044-61AE7A4B7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56" y="2326363"/>
                <a:ext cx="6142673" cy="5771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563DACB6-3B74-5DC6-F9C8-29489F0393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8955" y="2783578"/>
                <a:ext cx="614267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=2×45°=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(Angle in the centre)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563DACB6-3B74-5DC6-F9C8-29489F039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55" y="2783578"/>
                <a:ext cx="6142673" cy="577103"/>
              </a:xfrm>
              <a:prstGeom prst="rect">
                <a:avLst/>
              </a:prstGeom>
              <a:blipFill>
                <a:blip r:embed="rId6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EB0141FA-0244-A112-B630-E70B55123D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8955" y="3295148"/>
                <a:ext cx="614267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=360°−90°=270°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(Angle of a revolution)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EB0141FA-0244-A112-B630-E70B55123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55" y="3295148"/>
                <a:ext cx="6142673" cy="577103"/>
              </a:xfrm>
              <a:prstGeom prst="rect">
                <a:avLst/>
              </a:prstGeom>
              <a:blipFill>
                <a:blip r:embed="rId7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32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3388638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Ex 8A – Example 2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1" y="734526"/>
            <a:ext cx="8001002" cy="791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dirty="0"/>
              <a:t>An isosceles triangle is inscribed in a circle as shown.</a:t>
            </a:r>
          </a:p>
          <a:p>
            <a:pPr marL="0" indent="0" algn="just">
              <a:buNone/>
            </a:pPr>
            <a:r>
              <a:rPr lang="en-AU" sz="2400" dirty="0"/>
              <a:t>Find the angles in the 3 minor segments of the circle cut off by the sides of this triangle.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DCE09C-C284-3968-B2A0-F178DBE61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81" t="12054"/>
          <a:stretch/>
        </p:blipFill>
        <p:spPr>
          <a:xfrm>
            <a:off x="8740588" y="205724"/>
            <a:ext cx="3208625" cy="35939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4ABA61-C3B4-E0FF-12AD-4C7402ADBFE7}"/>
                  </a:ext>
                </a:extLst>
              </p14:cNvPr>
              <p14:cNvContentPartPr/>
              <p14:nvPr/>
            </p14:nvContentPartPr>
            <p14:xfrm>
              <a:off x="10346167" y="644919"/>
              <a:ext cx="1274040" cy="2604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4ABA61-C3B4-E0FF-12AD-4C7402ADBF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37527" y="636279"/>
                <a:ext cx="1291680" cy="26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C57AC62-FFFD-398A-395D-352A7B7E0C71}"/>
                  </a:ext>
                </a:extLst>
              </p14:cNvPr>
              <p14:cNvContentPartPr/>
              <p14:nvPr/>
            </p14:nvContentPartPr>
            <p14:xfrm>
              <a:off x="11454607" y="1349079"/>
              <a:ext cx="98640" cy="200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C57AC62-FFFD-398A-395D-352A7B7E0C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45607" y="1340439"/>
                <a:ext cx="11628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4006E42-7BB9-8B84-FA01-691B81D4073D}"/>
              </a:ext>
            </a:extLst>
          </p:cNvPr>
          <p:cNvGrpSpPr/>
          <p:nvPr/>
        </p:nvGrpSpPr>
        <p:grpSpPr>
          <a:xfrm>
            <a:off x="11152567" y="1389759"/>
            <a:ext cx="177120" cy="226440"/>
            <a:chOff x="11152567" y="1389759"/>
            <a:chExt cx="17712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CA902ED-966A-913A-05DB-8A88FF401FC2}"/>
                    </a:ext>
                  </a:extLst>
                </p14:cNvPr>
                <p14:cNvContentPartPr/>
                <p14:nvPr/>
              </p14:nvContentPartPr>
              <p14:xfrm>
                <a:off x="11152567" y="1484799"/>
                <a:ext cx="48960" cy="131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CA902ED-966A-913A-05DB-8A88FF401FC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143927" y="1475799"/>
                  <a:ext cx="66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6A2316B-1262-A035-4B8F-E583FAC2C45C}"/>
                    </a:ext>
                  </a:extLst>
                </p14:cNvPr>
                <p14:cNvContentPartPr/>
                <p14:nvPr/>
              </p14:nvContentPartPr>
              <p14:xfrm>
                <a:off x="11185327" y="1513959"/>
                <a:ext cx="52200" cy="88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6A2316B-1262-A035-4B8F-E583FAC2C45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176327" y="1504959"/>
                  <a:ext cx="69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A7144E-D0DE-6B89-C399-C0EB642416DF}"/>
                    </a:ext>
                  </a:extLst>
                </p14:cNvPr>
                <p14:cNvContentPartPr/>
                <p14:nvPr/>
              </p14:nvContentPartPr>
              <p14:xfrm>
                <a:off x="11277487" y="1389759"/>
                <a:ext cx="52200" cy="66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A7144E-D0DE-6B89-C399-C0EB642416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68487" y="1380759"/>
                  <a:ext cx="6984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7E94A3-44A0-490E-8E67-EDAF7FC80B31}"/>
              </a:ext>
            </a:extLst>
          </p:cNvPr>
          <p:cNvGrpSpPr/>
          <p:nvPr/>
        </p:nvGrpSpPr>
        <p:grpSpPr>
          <a:xfrm>
            <a:off x="474787" y="2206282"/>
            <a:ext cx="265320" cy="179280"/>
            <a:chOff x="418807" y="3954399"/>
            <a:chExt cx="26532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25507DB-6329-D835-D249-FF99B30698B1}"/>
                    </a:ext>
                  </a:extLst>
                </p14:cNvPr>
                <p14:cNvContentPartPr/>
                <p14:nvPr/>
              </p14:nvContentPartPr>
              <p14:xfrm>
                <a:off x="418807" y="3966279"/>
                <a:ext cx="105120" cy="160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25507DB-6329-D835-D249-FF99B30698B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0167" y="3957639"/>
                  <a:ext cx="1227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0598E85-D94C-D936-D881-A1CD031378E6}"/>
                    </a:ext>
                  </a:extLst>
                </p14:cNvPr>
                <p14:cNvContentPartPr/>
                <p14:nvPr/>
              </p14:nvContentPartPr>
              <p14:xfrm>
                <a:off x="553807" y="3954399"/>
                <a:ext cx="130320" cy="179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0598E85-D94C-D936-D881-A1CD031378E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4807" y="3945759"/>
                  <a:ext cx="14796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28E2391-2FE9-0800-5293-6D6E52E743BD}"/>
                  </a:ext>
                </a:extLst>
              </p14:cNvPr>
              <p14:cNvContentPartPr/>
              <p14:nvPr/>
            </p14:nvContentPartPr>
            <p14:xfrm>
              <a:off x="779347" y="2055442"/>
              <a:ext cx="56160" cy="79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28E2391-2FE9-0800-5293-6D6E52E743B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0707" y="2046442"/>
                <a:ext cx="73800" cy="9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42326B22-622D-9A42-AF9C-4C54F6E58245}"/>
              </a:ext>
            </a:extLst>
          </p:cNvPr>
          <p:cNvGrpSpPr/>
          <p:nvPr/>
        </p:nvGrpSpPr>
        <p:grpSpPr>
          <a:xfrm>
            <a:off x="1017307" y="2194402"/>
            <a:ext cx="121320" cy="63720"/>
            <a:chOff x="961327" y="3942519"/>
            <a:chExt cx="121320" cy="6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457ADC2-A0AD-D00A-E085-682B350EF9C1}"/>
                    </a:ext>
                  </a:extLst>
                </p14:cNvPr>
                <p14:cNvContentPartPr/>
                <p14:nvPr/>
              </p14:nvContentPartPr>
              <p14:xfrm>
                <a:off x="965287" y="3942519"/>
                <a:ext cx="61200" cy="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457ADC2-A0AD-D00A-E085-682B350EF9C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6647" y="3933519"/>
                  <a:ext cx="78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20DD3DC-A83A-D33A-EF3F-0AE67C8C6B34}"/>
                    </a:ext>
                  </a:extLst>
                </p14:cNvPr>
                <p14:cNvContentPartPr/>
                <p14:nvPr/>
              </p14:nvContentPartPr>
              <p14:xfrm>
                <a:off x="961327" y="3993279"/>
                <a:ext cx="121320" cy="12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20DD3DC-A83A-D33A-EF3F-0AE67C8C6B3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2327" y="3984639"/>
                  <a:ext cx="1389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B26A61E-4158-4D2B-EE3A-0715A769C044}"/>
              </a:ext>
            </a:extLst>
          </p:cNvPr>
          <p:cNvGrpSpPr/>
          <p:nvPr/>
        </p:nvGrpSpPr>
        <p:grpSpPr>
          <a:xfrm>
            <a:off x="1314667" y="2114122"/>
            <a:ext cx="437400" cy="199080"/>
            <a:chOff x="1258687" y="3862239"/>
            <a:chExt cx="43740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7072625-F352-85A4-D7F5-F5C49B312C5A}"/>
                    </a:ext>
                  </a:extLst>
                </p14:cNvPr>
                <p14:cNvContentPartPr/>
                <p14:nvPr/>
              </p14:nvContentPartPr>
              <p14:xfrm>
                <a:off x="1258687" y="3906879"/>
                <a:ext cx="45720" cy="134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7072625-F352-85A4-D7F5-F5C49B312C5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49687" y="3898239"/>
                  <a:ext cx="63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2A1FDE6-A2F1-AC22-519E-F01347CC89B7}"/>
                    </a:ext>
                  </a:extLst>
                </p14:cNvPr>
                <p14:cNvContentPartPr/>
                <p14:nvPr/>
              </p14:nvContentPartPr>
              <p14:xfrm>
                <a:off x="1364887" y="3862239"/>
                <a:ext cx="331200" cy="199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2A1FDE6-A2F1-AC22-519E-F01347CC89B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56247" y="3853599"/>
                  <a:ext cx="348840" cy="21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B65D87-7946-8C46-3BB0-252A4128E1C2}"/>
                  </a:ext>
                </a:extLst>
              </p14:cNvPr>
              <p14:cNvContentPartPr/>
              <p14:nvPr/>
            </p14:nvContentPartPr>
            <p14:xfrm>
              <a:off x="1914427" y="2221762"/>
              <a:ext cx="149760" cy="12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B65D87-7946-8C46-3BB0-252A4128E1C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05427" y="2213122"/>
                <a:ext cx="16740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0829CCE6-B892-C60B-C758-3D900E909E32}"/>
              </a:ext>
            </a:extLst>
          </p:cNvPr>
          <p:cNvGrpSpPr/>
          <p:nvPr/>
        </p:nvGrpSpPr>
        <p:grpSpPr>
          <a:xfrm>
            <a:off x="2251387" y="2115922"/>
            <a:ext cx="364320" cy="209520"/>
            <a:chOff x="2195407" y="3864039"/>
            <a:chExt cx="36432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6F4D8AC-B104-DB9C-96DB-B10CC5972368}"/>
                    </a:ext>
                  </a:extLst>
                </p14:cNvPr>
                <p14:cNvContentPartPr/>
                <p14:nvPr/>
              </p14:nvContentPartPr>
              <p14:xfrm>
                <a:off x="2195407" y="3864039"/>
                <a:ext cx="101520" cy="199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6F4D8AC-B104-DB9C-96DB-B10CC597236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86407" y="3855039"/>
                  <a:ext cx="1191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B784C04-EE46-A73A-3038-C368078441DF}"/>
                    </a:ext>
                  </a:extLst>
                </p14:cNvPr>
                <p14:cNvContentPartPr/>
                <p14:nvPr/>
              </p14:nvContentPartPr>
              <p14:xfrm>
                <a:off x="2210887" y="3950799"/>
                <a:ext cx="166680" cy="22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B784C04-EE46-A73A-3038-C368078441D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02247" y="3942159"/>
                  <a:ext cx="184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D5F9497-743B-02B2-1462-BB11BB6D7B88}"/>
                    </a:ext>
                  </a:extLst>
                </p14:cNvPr>
                <p14:cNvContentPartPr/>
                <p14:nvPr/>
              </p14:nvContentPartPr>
              <p14:xfrm>
                <a:off x="2431927" y="3866919"/>
                <a:ext cx="127800" cy="206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D5F9497-743B-02B2-1462-BB11BB6D7B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22927" y="3858279"/>
                  <a:ext cx="14544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8FE26A-8490-447C-3E2D-66E59F1908F7}"/>
              </a:ext>
            </a:extLst>
          </p:cNvPr>
          <p:cNvGrpSpPr/>
          <p:nvPr/>
        </p:nvGrpSpPr>
        <p:grpSpPr>
          <a:xfrm>
            <a:off x="1051867" y="2666002"/>
            <a:ext cx="120600" cy="68760"/>
            <a:chOff x="995887" y="4414119"/>
            <a:chExt cx="120600" cy="6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A5C4ADA-D15F-80AC-56EB-CC6CA898BEFB}"/>
                    </a:ext>
                  </a:extLst>
                </p14:cNvPr>
                <p14:cNvContentPartPr/>
                <p14:nvPr/>
              </p14:nvContentPartPr>
              <p14:xfrm>
                <a:off x="995887" y="4414119"/>
                <a:ext cx="103320" cy="37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A5C4ADA-D15F-80AC-56EB-CC6CA898BEF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87247" y="4405479"/>
                  <a:ext cx="120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B620357-9E17-98D0-8F25-5D79F7BB4C5E}"/>
                    </a:ext>
                  </a:extLst>
                </p14:cNvPr>
                <p14:cNvContentPartPr/>
                <p14:nvPr/>
              </p14:nvContentPartPr>
              <p14:xfrm>
                <a:off x="1039807" y="4463439"/>
                <a:ext cx="76680" cy="19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B620357-9E17-98D0-8F25-5D79F7BB4C5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0807" y="4454799"/>
                  <a:ext cx="943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0A4BD75-35F9-6285-735B-17DD92410AE4}"/>
              </a:ext>
            </a:extLst>
          </p:cNvPr>
          <p:cNvGrpSpPr/>
          <p:nvPr/>
        </p:nvGrpSpPr>
        <p:grpSpPr>
          <a:xfrm>
            <a:off x="1314667" y="2494642"/>
            <a:ext cx="453960" cy="311760"/>
            <a:chOff x="1258687" y="4242759"/>
            <a:chExt cx="45396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D810411-5E48-B688-CF4B-2D181B100E0D}"/>
                    </a:ext>
                  </a:extLst>
                </p14:cNvPr>
                <p14:cNvContentPartPr/>
                <p14:nvPr/>
              </p14:nvContentPartPr>
              <p14:xfrm>
                <a:off x="1258687" y="4303599"/>
                <a:ext cx="20880" cy="244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D810411-5E48-B688-CF4B-2D181B100E0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249687" y="4294599"/>
                  <a:ext cx="385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C6C2C66-825F-51A9-0458-4D02A6D16EB4}"/>
                    </a:ext>
                  </a:extLst>
                </p14:cNvPr>
                <p14:cNvContentPartPr/>
                <p14:nvPr/>
              </p14:nvContentPartPr>
              <p14:xfrm>
                <a:off x="1311607" y="4364439"/>
                <a:ext cx="85680" cy="187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C6C2C66-825F-51A9-0458-4D02A6D16EB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302967" y="4355439"/>
                  <a:ext cx="103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D99ACAB-340A-BE97-5B32-6FE1DF05CEEF}"/>
                    </a:ext>
                  </a:extLst>
                </p14:cNvPr>
                <p14:cNvContentPartPr/>
                <p14:nvPr/>
              </p14:nvContentPartPr>
              <p14:xfrm>
                <a:off x="1517527" y="4327359"/>
                <a:ext cx="94680" cy="227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D99ACAB-340A-BE97-5B32-6FE1DF05CEE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08527" y="4318359"/>
                  <a:ext cx="112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279B14F-7EC5-2CDB-55FA-51DC40DD5ABE}"/>
                    </a:ext>
                  </a:extLst>
                </p14:cNvPr>
                <p14:cNvContentPartPr/>
                <p14:nvPr/>
              </p14:nvContentPartPr>
              <p14:xfrm>
                <a:off x="1662967" y="4242759"/>
                <a:ext cx="49680" cy="69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279B14F-7EC5-2CDB-55FA-51DC40DD5AB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53967" y="4233759"/>
                  <a:ext cx="67320" cy="8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84734A9-8348-4F60-7748-85048B7B0735}"/>
                  </a:ext>
                </a:extLst>
              </p14:cNvPr>
              <p14:cNvContentPartPr/>
              <p14:nvPr/>
            </p14:nvContentPartPr>
            <p14:xfrm>
              <a:off x="2356147" y="2546842"/>
              <a:ext cx="83160" cy="352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84734A9-8348-4F60-7748-85048B7B073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347147" y="2537842"/>
                <a:ext cx="100800" cy="37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1378CABB-C812-B1A2-8BE5-30005DDEF0AF}"/>
              </a:ext>
            </a:extLst>
          </p:cNvPr>
          <p:cNvGrpSpPr/>
          <p:nvPr/>
        </p:nvGrpSpPr>
        <p:grpSpPr>
          <a:xfrm>
            <a:off x="2495467" y="2636842"/>
            <a:ext cx="562680" cy="299880"/>
            <a:chOff x="2439487" y="4384959"/>
            <a:chExt cx="56268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B14222F-CA5F-B6B0-B0AC-2B5DEE359E38}"/>
                    </a:ext>
                  </a:extLst>
                </p14:cNvPr>
                <p14:cNvContentPartPr/>
                <p14:nvPr/>
              </p14:nvContentPartPr>
              <p14:xfrm>
                <a:off x="2439487" y="4384959"/>
                <a:ext cx="92160" cy="157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B14222F-CA5F-B6B0-B0AC-2B5DEE359E3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30487" y="4375959"/>
                  <a:ext cx="109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6500463-D054-814E-809C-995EF3E49792}"/>
                    </a:ext>
                  </a:extLst>
                </p14:cNvPr>
                <p14:cNvContentPartPr/>
                <p14:nvPr/>
              </p14:nvContentPartPr>
              <p14:xfrm>
                <a:off x="2589967" y="4448679"/>
                <a:ext cx="105120" cy="236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6500463-D054-814E-809C-995EF3E4979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581327" y="4440039"/>
                  <a:ext cx="122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0645C9A-30A8-CEFB-78AB-C8339927B873}"/>
                    </a:ext>
                  </a:extLst>
                </p14:cNvPr>
                <p14:cNvContentPartPr/>
                <p14:nvPr/>
              </p14:nvContentPartPr>
              <p14:xfrm>
                <a:off x="2743327" y="4467039"/>
                <a:ext cx="118080" cy="213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0645C9A-30A8-CEFB-78AB-C8339927B87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34687" y="4458039"/>
                  <a:ext cx="135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B58BD80-990C-DC86-8D00-1596BBE73839}"/>
                    </a:ext>
                  </a:extLst>
                </p14:cNvPr>
                <p14:cNvContentPartPr/>
                <p14:nvPr/>
              </p14:nvContentPartPr>
              <p14:xfrm>
                <a:off x="2976967" y="4513119"/>
                <a:ext cx="25200" cy="10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B58BD80-990C-DC86-8D00-1596BBE7383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68327" y="4504119"/>
                  <a:ext cx="428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9438D3C-BE8C-DE0E-E0FC-68B21B33F8B8}"/>
              </a:ext>
            </a:extLst>
          </p:cNvPr>
          <p:cNvGrpSpPr/>
          <p:nvPr/>
        </p:nvGrpSpPr>
        <p:grpSpPr>
          <a:xfrm>
            <a:off x="3291427" y="2606242"/>
            <a:ext cx="565920" cy="225720"/>
            <a:chOff x="3235447" y="4354359"/>
            <a:chExt cx="56592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AFD524C-DD7C-B981-84F5-582737D694D9}"/>
                    </a:ext>
                  </a:extLst>
                </p14:cNvPr>
                <p14:cNvContentPartPr/>
                <p14:nvPr/>
              </p14:nvContentPartPr>
              <p14:xfrm>
                <a:off x="3235447" y="4357239"/>
                <a:ext cx="186120" cy="194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AFD524C-DD7C-B981-84F5-582737D694D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226447" y="4348599"/>
                  <a:ext cx="203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D82002-FADF-A48F-8632-8B48BCF0E817}"/>
                    </a:ext>
                  </a:extLst>
                </p14:cNvPr>
                <p14:cNvContentPartPr/>
                <p14:nvPr/>
              </p14:nvContentPartPr>
              <p14:xfrm>
                <a:off x="3275767" y="4407639"/>
                <a:ext cx="326160" cy="172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D82002-FADF-A48F-8632-8B48BCF0E81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67127" y="4398639"/>
                  <a:ext cx="343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0728197-B2C0-AA98-7012-A2D3CF62BB1D}"/>
                    </a:ext>
                  </a:extLst>
                </p14:cNvPr>
                <p14:cNvContentPartPr/>
                <p14:nvPr/>
              </p14:nvContentPartPr>
              <p14:xfrm>
                <a:off x="3574567" y="4354359"/>
                <a:ext cx="226800" cy="151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0728197-B2C0-AA98-7012-A2D3CF62BB1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565927" y="4345719"/>
                  <a:ext cx="24444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466E6EE-16D1-D3FE-DB42-721EE64214E0}"/>
                  </a:ext>
                </a:extLst>
              </p14:cNvPr>
              <p14:cNvContentPartPr/>
              <p14:nvPr/>
            </p14:nvContentPartPr>
            <p14:xfrm>
              <a:off x="4047787" y="2671042"/>
              <a:ext cx="144720" cy="96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466E6EE-16D1-D3FE-DB42-721EE64214E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038787" y="2662402"/>
                <a:ext cx="162360" cy="11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646616CB-5AA8-517A-B9E0-3C90EFD499FB}"/>
              </a:ext>
            </a:extLst>
          </p:cNvPr>
          <p:cNvGrpSpPr/>
          <p:nvPr/>
        </p:nvGrpSpPr>
        <p:grpSpPr>
          <a:xfrm>
            <a:off x="4398787" y="2507962"/>
            <a:ext cx="874080" cy="476640"/>
            <a:chOff x="4342807" y="4256079"/>
            <a:chExt cx="87408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C432008-2B32-9FA3-C476-E2D39EA125CF}"/>
                    </a:ext>
                  </a:extLst>
                </p14:cNvPr>
                <p14:cNvContentPartPr/>
                <p14:nvPr/>
              </p14:nvContentPartPr>
              <p14:xfrm>
                <a:off x="4342807" y="4405479"/>
                <a:ext cx="92160" cy="110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C432008-2B32-9FA3-C476-E2D39EA125C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334167" y="4396839"/>
                  <a:ext cx="109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21B685D-8D9A-F3AA-F672-5CEBA4FF3CD2}"/>
                    </a:ext>
                  </a:extLst>
                </p14:cNvPr>
                <p14:cNvContentPartPr/>
                <p14:nvPr/>
              </p14:nvContentPartPr>
              <p14:xfrm>
                <a:off x="4494727" y="4391799"/>
                <a:ext cx="239400" cy="340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21B685D-8D9A-F3AA-F672-5CEBA4FF3CD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85727" y="4383159"/>
                  <a:ext cx="2570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3E01D67-66B9-4BDD-1C0F-D9E286EC9FA6}"/>
                    </a:ext>
                  </a:extLst>
                </p14:cNvPr>
                <p14:cNvContentPartPr/>
                <p14:nvPr/>
              </p14:nvContentPartPr>
              <p14:xfrm>
                <a:off x="4749967" y="4407639"/>
                <a:ext cx="87840" cy="100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3E01D67-66B9-4BDD-1C0F-D9E286EC9FA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41327" y="4398639"/>
                  <a:ext cx="105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2C2A936-6DA3-3F54-C8BB-FF2F4D9DEBA4}"/>
                    </a:ext>
                  </a:extLst>
                </p14:cNvPr>
                <p14:cNvContentPartPr/>
                <p14:nvPr/>
              </p14:nvContentPartPr>
              <p14:xfrm>
                <a:off x="4887127" y="4256079"/>
                <a:ext cx="174600" cy="250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2C2A936-6DA3-3F54-C8BB-FF2F4D9DEBA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78487" y="4247079"/>
                  <a:ext cx="1922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A1F3B2B-47D1-F5FC-A7A4-5FC9CC7E7C41}"/>
                    </a:ext>
                  </a:extLst>
                </p14:cNvPr>
                <p14:cNvContentPartPr/>
                <p14:nvPr/>
              </p14:nvContentPartPr>
              <p14:xfrm>
                <a:off x="5113567" y="4353999"/>
                <a:ext cx="103320" cy="122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A1F3B2B-47D1-F5FC-A7A4-5FC9CC7E7C4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104927" y="4344999"/>
                  <a:ext cx="12096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022A467-9169-B4C7-2E1C-FB73A0A80036}"/>
              </a:ext>
            </a:extLst>
          </p:cNvPr>
          <p:cNvGrpSpPr/>
          <p:nvPr/>
        </p:nvGrpSpPr>
        <p:grpSpPr>
          <a:xfrm>
            <a:off x="5454667" y="2378362"/>
            <a:ext cx="964800" cy="475560"/>
            <a:chOff x="5398687" y="4126479"/>
            <a:chExt cx="964800" cy="4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04D3A5A-51EE-A1A1-0D18-8BF9224FA924}"/>
                    </a:ext>
                  </a:extLst>
                </p14:cNvPr>
                <p14:cNvContentPartPr/>
                <p14:nvPr/>
              </p14:nvContentPartPr>
              <p14:xfrm>
                <a:off x="5398687" y="4341039"/>
                <a:ext cx="113400" cy="261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04D3A5A-51EE-A1A1-0D18-8BF9224FA92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389687" y="4332399"/>
                  <a:ext cx="1310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707C6D1-8B0C-2564-2337-A19BCA93B0D2}"/>
                    </a:ext>
                  </a:extLst>
                </p14:cNvPr>
                <p14:cNvContentPartPr/>
                <p14:nvPr/>
              </p14:nvContentPartPr>
              <p14:xfrm>
                <a:off x="5576887" y="4357959"/>
                <a:ext cx="154080" cy="119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707C6D1-8B0C-2564-2337-A19BCA93B0D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567887" y="4349319"/>
                  <a:ext cx="171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794D0E5-5C1B-3EC0-6673-F2F2F8924EE9}"/>
                    </a:ext>
                  </a:extLst>
                </p14:cNvPr>
                <p14:cNvContentPartPr/>
                <p14:nvPr/>
              </p14:nvContentPartPr>
              <p14:xfrm>
                <a:off x="5783527" y="4348599"/>
                <a:ext cx="195840" cy="111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794D0E5-5C1B-3EC0-6673-F2F2F8924EE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74527" y="4339959"/>
                  <a:ext cx="213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6DD0093-4484-553C-41F2-E801B6F17EB7}"/>
                    </a:ext>
                  </a:extLst>
                </p14:cNvPr>
                <p14:cNvContentPartPr/>
                <p14:nvPr/>
              </p14:nvContentPartPr>
              <p14:xfrm>
                <a:off x="5989807" y="4198119"/>
                <a:ext cx="83880" cy="243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6DD0093-4484-553C-41F2-E801B6F17EB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980807" y="4189119"/>
                  <a:ext cx="1015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2D5C7AB-6DB5-1425-F054-1496ED6B95E1}"/>
                    </a:ext>
                  </a:extLst>
                </p14:cNvPr>
                <p14:cNvContentPartPr/>
                <p14:nvPr/>
              </p14:nvContentPartPr>
              <p14:xfrm>
                <a:off x="6205807" y="4126479"/>
                <a:ext cx="157680" cy="392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2D5C7AB-6DB5-1425-F054-1496ED6B95E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196807" y="4117479"/>
                  <a:ext cx="175320" cy="40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393EC85-238E-8E03-E857-A3BBA2F965E9}"/>
              </a:ext>
            </a:extLst>
          </p:cNvPr>
          <p:cNvGrpSpPr/>
          <p:nvPr/>
        </p:nvGrpSpPr>
        <p:grpSpPr>
          <a:xfrm>
            <a:off x="9332407" y="587679"/>
            <a:ext cx="1027800" cy="2619720"/>
            <a:chOff x="9332407" y="587679"/>
            <a:chExt cx="1027800" cy="261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D9909FD-A349-D43E-8A2D-CD4DEE763931}"/>
                    </a:ext>
                  </a:extLst>
                </p14:cNvPr>
                <p14:cNvContentPartPr/>
                <p14:nvPr/>
              </p14:nvContentPartPr>
              <p14:xfrm>
                <a:off x="9351487" y="984399"/>
                <a:ext cx="270720" cy="2223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D9909FD-A349-D43E-8A2D-CD4DEE76393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42487" y="975399"/>
                  <a:ext cx="288360" cy="22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222A2CA-FA55-EEAB-2BDC-4CBF2D04368F}"/>
                    </a:ext>
                  </a:extLst>
                </p14:cNvPr>
                <p14:cNvContentPartPr/>
                <p14:nvPr/>
              </p14:nvContentPartPr>
              <p14:xfrm>
                <a:off x="9332407" y="587679"/>
                <a:ext cx="1027800" cy="400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222A2CA-FA55-EEAB-2BDC-4CBF2D04368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323407" y="579039"/>
                  <a:ext cx="104544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BAF2539-472F-BC2C-221B-5889D84A8425}"/>
                    </a:ext>
                  </a:extLst>
                </p14:cNvPr>
                <p14:cNvContentPartPr/>
                <p14:nvPr/>
              </p14:nvContentPartPr>
              <p14:xfrm>
                <a:off x="9414487" y="942999"/>
                <a:ext cx="117720" cy="349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BAF2539-472F-BC2C-221B-5889D84A842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405487" y="934359"/>
                  <a:ext cx="1353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B7B7E74-95EF-D9E0-03D3-7C97E7F33532}"/>
                    </a:ext>
                  </a:extLst>
                </p14:cNvPr>
                <p14:cNvContentPartPr/>
                <p14:nvPr/>
              </p14:nvContentPartPr>
              <p14:xfrm>
                <a:off x="9617527" y="1124439"/>
                <a:ext cx="139320" cy="266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B7B7E74-95EF-D9E0-03D3-7C97E7F3353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608887" y="1115439"/>
                  <a:ext cx="1569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4AFA9F3-0559-D3AA-985D-FA33B4EC595F}"/>
                    </a:ext>
                  </a:extLst>
                </p14:cNvPr>
                <p14:cNvContentPartPr/>
                <p14:nvPr/>
              </p14:nvContentPartPr>
              <p14:xfrm>
                <a:off x="9778807" y="1075839"/>
                <a:ext cx="25920" cy="41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4AFA9F3-0559-D3AA-985D-FA33B4EC595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70167" y="1067199"/>
                  <a:ext cx="4356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73CC61B-1D60-F191-3763-A2C3C68C7296}"/>
              </a:ext>
            </a:extLst>
          </p:cNvPr>
          <p:cNvGrpSpPr/>
          <p:nvPr/>
        </p:nvGrpSpPr>
        <p:grpSpPr>
          <a:xfrm>
            <a:off x="2351107" y="3101962"/>
            <a:ext cx="431280" cy="230400"/>
            <a:chOff x="2295127" y="4850079"/>
            <a:chExt cx="43128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B5CF1C5-14EA-8D1B-CCF2-C96C0070AECE}"/>
                    </a:ext>
                  </a:extLst>
                </p14:cNvPr>
                <p14:cNvContentPartPr/>
                <p14:nvPr/>
              </p14:nvContentPartPr>
              <p14:xfrm>
                <a:off x="2295127" y="4894719"/>
                <a:ext cx="166680" cy="183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B5CF1C5-14EA-8D1B-CCF2-C96C0070AEC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286487" y="4886079"/>
                  <a:ext cx="184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498C7D1-62D5-42C5-B6BD-4DCC11C7CF44}"/>
                    </a:ext>
                  </a:extLst>
                </p14:cNvPr>
                <p14:cNvContentPartPr/>
                <p14:nvPr/>
              </p14:nvContentPartPr>
              <p14:xfrm>
                <a:off x="2520847" y="4877799"/>
                <a:ext cx="138600" cy="202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498C7D1-62D5-42C5-B6BD-4DCC11C7CF4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512207" y="4868799"/>
                  <a:ext cx="156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26D3FEE-8450-5E2E-6F24-0C29E6EA50B5}"/>
                    </a:ext>
                  </a:extLst>
                </p14:cNvPr>
                <p14:cNvContentPartPr/>
                <p14:nvPr/>
              </p14:nvContentPartPr>
              <p14:xfrm>
                <a:off x="2681767" y="4850079"/>
                <a:ext cx="44640" cy="54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26D3FEE-8450-5E2E-6F24-0C29E6EA50B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672767" y="4841439"/>
                  <a:ext cx="6228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C9CA909-D418-8DCF-4DD7-D73A8CEDD52A}"/>
              </a:ext>
            </a:extLst>
          </p:cNvPr>
          <p:cNvGrpSpPr/>
          <p:nvPr/>
        </p:nvGrpSpPr>
        <p:grpSpPr>
          <a:xfrm>
            <a:off x="595747" y="3113842"/>
            <a:ext cx="1581120" cy="712800"/>
            <a:chOff x="539767" y="4861959"/>
            <a:chExt cx="1581120" cy="71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46D4AFC-28BA-FFDC-7837-05597767041B}"/>
                    </a:ext>
                  </a:extLst>
                </p14:cNvPr>
                <p14:cNvContentPartPr/>
                <p14:nvPr/>
              </p14:nvContentPartPr>
              <p14:xfrm>
                <a:off x="539767" y="5024319"/>
                <a:ext cx="196560" cy="326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46D4AFC-28BA-FFDC-7837-05597767041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1127" y="5015319"/>
                  <a:ext cx="2142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6AFBA75-EC47-D869-7E3C-A23BB0522A8E}"/>
                    </a:ext>
                  </a:extLst>
                </p14:cNvPr>
                <p14:cNvContentPartPr/>
                <p14:nvPr/>
              </p14:nvContentPartPr>
              <p14:xfrm>
                <a:off x="724087" y="4970319"/>
                <a:ext cx="53640" cy="76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6AFBA75-EC47-D869-7E3C-A23BB0522A8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15087" y="4961679"/>
                  <a:ext cx="71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9A52965-90BB-9ED5-7EE9-FD523F28B57A}"/>
                    </a:ext>
                  </a:extLst>
                </p14:cNvPr>
                <p14:cNvContentPartPr/>
                <p14:nvPr/>
              </p14:nvContentPartPr>
              <p14:xfrm>
                <a:off x="919567" y="5024319"/>
                <a:ext cx="111600" cy="78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9A52965-90BB-9ED5-7EE9-FD523F28B57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10567" y="5015319"/>
                  <a:ext cx="129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A636E97-4861-0B5C-7B1B-70CB37774B27}"/>
                    </a:ext>
                  </a:extLst>
                </p14:cNvPr>
                <p14:cNvContentPartPr/>
                <p14:nvPr/>
              </p14:nvContentPartPr>
              <p14:xfrm>
                <a:off x="1253647" y="4983279"/>
                <a:ext cx="44280" cy="127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A636E97-4861-0B5C-7B1B-70CB37774B2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245007" y="4974279"/>
                  <a:ext cx="61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F9ECF53-66BE-3B5D-B636-B9DFF39AA17D}"/>
                    </a:ext>
                  </a:extLst>
                </p14:cNvPr>
                <p14:cNvContentPartPr/>
                <p14:nvPr/>
              </p14:nvContentPartPr>
              <p14:xfrm>
                <a:off x="1321687" y="4928559"/>
                <a:ext cx="352800" cy="202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F9ECF53-66BE-3B5D-B636-B9DFF39AA17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313047" y="4919919"/>
                  <a:ext cx="370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91C1018-F3BF-A616-C293-C0F30CB564B7}"/>
                    </a:ext>
                  </a:extLst>
                </p14:cNvPr>
                <p14:cNvContentPartPr/>
                <p14:nvPr/>
              </p14:nvContentPartPr>
              <p14:xfrm>
                <a:off x="1709047" y="4861959"/>
                <a:ext cx="88560" cy="93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91C1018-F3BF-A616-C293-C0F30CB564B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00047" y="4853319"/>
                  <a:ext cx="106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EB25075-AF88-7C7D-B55A-2A8C10393D68}"/>
                    </a:ext>
                  </a:extLst>
                </p14:cNvPr>
                <p14:cNvContentPartPr/>
                <p14:nvPr/>
              </p14:nvContentPartPr>
              <p14:xfrm>
                <a:off x="1963207" y="4998759"/>
                <a:ext cx="157680" cy="19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EB25075-AF88-7C7D-B55A-2A8C10393D6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954207" y="4989759"/>
                  <a:ext cx="175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F3C9297-489E-F189-2624-5BF55878D057}"/>
                    </a:ext>
                  </a:extLst>
                </p14:cNvPr>
                <p14:cNvContentPartPr/>
                <p14:nvPr/>
              </p14:nvContentPartPr>
              <p14:xfrm>
                <a:off x="982567" y="5408799"/>
                <a:ext cx="129600" cy="12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F3C9297-489E-F189-2624-5BF55878D05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3567" y="5399799"/>
                  <a:ext cx="147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E4C34BB-A815-FA9A-4A30-3789559F16FE}"/>
                    </a:ext>
                  </a:extLst>
                </p14:cNvPr>
                <p14:cNvContentPartPr/>
                <p14:nvPr/>
              </p14:nvContentPartPr>
              <p14:xfrm>
                <a:off x="1037647" y="5378199"/>
                <a:ext cx="268560" cy="176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E4C34BB-A815-FA9A-4A30-3789559F16F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9007" y="5369559"/>
                  <a:ext cx="286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A5FC06C-184B-A53E-AA9D-B0E285DEB022}"/>
                    </a:ext>
                  </a:extLst>
                </p14:cNvPr>
                <p14:cNvContentPartPr/>
                <p14:nvPr/>
              </p14:nvContentPartPr>
              <p14:xfrm>
                <a:off x="1326727" y="5376759"/>
                <a:ext cx="127800" cy="165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A5FC06C-184B-A53E-AA9D-B0E285DEB02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317727" y="5367759"/>
                  <a:ext cx="145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BCBB7F2-5105-E931-80C2-5BC1633D3A47}"/>
                    </a:ext>
                  </a:extLst>
                </p14:cNvPr>
                <p14:cNvContentPartPr/>
                <p14:nvPr/>
              </p14:nvContentPartPr>
              <p14:xfrm>
                <a:off x="1546687" y="5333559"/>
                <a:ext cx="104400" cy="241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BCBB7F2-5105-E931-80C2-5BC1633D3A4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538047" y="5324919"/>
                  <a:ext cx="122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77A5B7D-F449-72BC-4140-654657D0258B}"/>
                    </a:ext>
                  </a:extLst>
                </p14:cNvPr>
                <p14:cNvContentPartPr/>
                <p14:nvPr/>
              </p14:nvContentPartPr>
              <p14:xfrm>
                <a:off x="1777447" y="5289639"/>
                <a:ext cx="74880" cy="56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77A5B7D-F449-72BC-4140-654657D0258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768807" y="5280999"/>
                  <a:ext cx="9252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9E5B911-5CD5-5DDC-6525-7F31022863AA}"/>
                  </a:ext>
                </a:extLst>
              </p14:cNvPr>
              <p14:cNvContentPartPr/>
              <p14:nvPr/>
            </p14:nvContentPartPr>
            <p14:xfrm>
              <a:off x="2359027" y="3587602"/>
              <a:ext cx="122760" cy="1929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9E5B911-5CD5-5DDC-6525-7F31022863AA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350027" y="3578962"/>
                <a:ext cx="140400" cy="21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99116E1-9CAE-0120-FDCF-A32BE37B01C8}"/>
              </a:ext>
            </a:extLst>
          </p:cNvPr>
          <p:cNvGrpSpPr/>
          <p:nvPr/>
        </p:nvGrpSpPr>
        <p:grpSpPr>
          <a:xfrm>
            <a:off x="2638747" y="3531082"/>
            <a:ext cx="712080" cy="317520"/>
            <a:chOff x="2582767" y="5279199"/>
            <a:chExt cx="71208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F3F0569-4858-608D-6E33-DBA17A1481BE}"/>
                    </a:ext>
                  </a:extLst>
                </p14:cNvPr>
                <p14:cNvContentPartPr/>
                <p14:nvPr/>
              </p14:nvContentPartPr>
              <p14:xfrm>
                <a:off x="2582767" y="5360559"/>
                <a:ext cx="82800" cy="86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F3F0569-4858-608D-6E33-DBA17A1481B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573767" y="5351919"/>
                  <a:ext cx="100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D7B6E9C-6ED9-D401-C4E7-B900A2DAB8DD}"/>
                    </a:ext>
                  </a:extLst>
                </p14:cNvPr>
                <p14:cNvContentPartPr/>
                <p14:nvPr/>
              </p14:nvContentPartPr>
              <p14:xfrm>
                <a:off x="2705167" y="5378199"/>
                <a:ext cx="86760" cy="218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D7B6E9C-6ED9-D401-C4E7-B900A2DAB8D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696167" y="5369559"/>
                  <a:ext cx="104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5F0C8EF-68D9-0DFA-1C66-DF3171BFEBE9}"/>
                    </a:ext>
                  </a:extLst>
                </p14:cNvPr>
                <p14:cNvContentPartPr/>
                <p14:nvPr/>
              </p14:nvContentPartPr>
              <p14:xfrm>
                <a:off x="2785087" y="5370639"/>
                <a:ext cx="143280" cy="226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5F0C8EF-68D9-0DFA-1C66-DF3171BFEBE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76447" y="5361639"/>
                  <a:ext cx="160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5C2DF5C-1450-E44E-A479-043893CA05DE}"/>
                    </a:ext>
                  </a:extLst>
                </p14:cNvPr>
                <p14:cNvContentPartPr/>
                <p14:nvPr/>
              </p14:nvContentPartPr>
              <p14:xfrm>
                <a:off x="3069847" y="5279199"/>
                <a:ext cx="225000" cy="145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5C2DF5C-1450-E44E-A479-043893CA05D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061207" y="5270199"/>
                  <a:ext cx="242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09ED9E9-F107-BB08-EE32-984D71AA8FC1}"/>
                    </a:ext>
                  </a:extLst>
                </p14:cNvPr>
                <p14:cNvContentPartPr/>
                <p14:nvPr/>
              </p14:nvContentPartPr>
              <p14:xfrm>
                <a:off x="3090367" y="5289639"/>
                <a:ext cx="98280" cy="211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09ED9E9-F107-BB08-EE32-984D71AA8FC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081367" y="5280639"/>
                  <a:ext cx="11592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3076A5E-FA9D-E851-4235-8926A0F7BA87}"/>
              </a:ext>
            </a:extLst>
          </p:cNvPr>
          <p:cNvGrpSpPr/>
          <p:nvPr/>
        </p:nvGrpSpPr>
        <p:grpSpPr>
          <a:xfrm>
            <a:off x="3596707" y="3546562"/>
            <a:ext cx="216360" cy="151920"/>
            <a:chOff x="3540727" y="5294679"/>
            <a:chExt cx="21636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87E9707-A546-0B11-1FBE-A7EAD28B8450}"/>
                    </a:ext>
                  </a:extLst>
                </p14:cNvPr>
                <p14:cNvContentPartPr/>
                <p14:nvPr/>
              </p14:nvContentPartPr>
              <p14:xfrm>
                <a:off x="3550807" y="5344359"/>
                <a:ext cx="16560" cy="37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87E9707-A546-0B11-1FBE-A7EAD28B845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41807" y="5335359"/>
                  <a:ext cx="34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2A912F8-4B29-3C0A-1865-A70549AFF7F7}"/>
                    </a:ext>
                  </a:extLst>
                </p14:cNvPr>
                <p14:cNvContentPartPr/>
                <p14:nvPr/>
              </p14:nvContentPartPr>
              <p14:xfrm>
                <a:off x="3540727" y="5294679"/>
                <a:ext cx="216360" cy="151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2A912F8-4B29-3C0A-1865-A70549AFF7F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31727" y="5286039"/>
                  <a:ext cx="2340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FE57609-2496-0A2A-F951-B5967E4284E6}"/>
              </a:ext>
            </a:extLst>
          </p:cNvPr>
          <p:cNvGrpSpPr/>
          <p:nvPr/>
        </p:nvGrpSpPr>
        <p:grpSpPr>
          <a:xfrm>
            <a:off x="4073347" y="3395002"/>
            <a:ext cx="979200" cy="388440"/>
            <a:chOff x="4017367" y="5143119"/>
            <a:chExt cx="97920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1D6F70A-BB3C-1698-FACF-B0AEFEF99011}"/>
                    </a:ext>
                  </a:extLst>
                </p14:cNvPr>
                <p14:cNvContentPartPr/>
                <p14:nvPr/>
              </p14:nvContentPartPr>
              <p14:xfrm>
                <a:off x="4017367" y="5298279"/>
                <a:ext cx="144000" cy="92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1D6F70A-BB3C-1698-FACF-B0AEFEF9901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008367" y="5289279"/>
                  <a:ext cx="161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F1CA967-0C29-7B05-33FD-541512D0663B}"/>
                    </a:ext>
                  </a:extLst>
                </p14:cNvPr>
                <p14:cNvContentPartPr/>
                <p14:nvPr/>
              </p14:nvContentPartPr>
              <p14:xfrm>
                <a:off x="4224727" y="5311239"/>
                <a:ext cx="99360" cy="87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F1CA967-0C29-7B05-33FD-541512D0663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216087" y="5302239"/>
                  <a:ext cx="117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52C2CD1-B010-FA42-8A8D-25B05F75035B}"/>
                    </a:ext>
                  </a:extLst>
                </p14:cNvPr>
                <p14:cNvContentPartPr/>
                <p14:nvPr/>
              </p14:nvContentPartPr>
              <p14:xfrm>
                <a:off x="4344607" y="5260839"/>
                <a:ext cx="315000" cy="270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52C2CD1-B010-FA42-8A8D-25B05F75035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335967" y="5251839"/>
                  <a:ext cx="3326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0C61E3C-3F44-9080-9E34-28F0923A3959}"/>
                    </a:ext>
                  </a:extLst>
                </p14:cNvPr>
                <p14:cNvContentPartPr/>
                <p14:nvPr/>
              </p14:nvContentPartPr>
              <p14:xfrm>
                <a:off x="4678327" y="5143119"/>
                <a:ext cx="199440" cy="228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0C61E3C-3F44-9080-9E34-28F0923A395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669687" y="5134479"/>
                  <a:ext cx="217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0B49744-5A06-6F44-93C1-D561F984CF5D}"/>
                    </a:ext>
                  </a:extLst>
                </p14:cNvPr>
                <p14:cNvContentPartPr/>
                <p14:nvPr/>
              </p14:nvContentPartPr>
              <p14:xfrm>
                <a:off x="4892167" y="5271639"/>
                <a:ext cx="104400" cy="74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0B49744-5A06-6F44-93C1-D561F984CF5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883527" y="5262999"/>
                  <a:ext cx="12204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5BA75C7-682E-85A0-B449-026870AF7E84}"/>
              </a:ext>
            </a:extLst>
          </p:cNvPr>
          <p:cNvGrpSpPr/>
          <p:nvPr/>
        </p:nvGrpSpPr>
        <p:grpSpPr>
          <a:xfrm>
            <a:off x="5269987" y="3315082"/>
            <a:ext cx="861120" cy="442800"/>
            <a:chOff x="5214007" y="5063199"/>
            <a:chExt cx="86112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9AFA9B8-D96A-6C84-4565-5DDB33F23164}"/>
                    </a:ext>
                  </a:extLst>
                </p14:cNvPr>
                <p14:cNvContentPartPr/>
                <p14:nvPr/>
              </p14:nvContentPartPr>
              <p14:xfrm>
                <a:off x="5214007" y="5259399"/>
                <a:ext cx="139320" cy="246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9AFA9B8-D96A-6C84-4565-5DDB33F2316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205367" y="5250399"/>
                  <a:ext cx="1569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2B90A95-8BF6-BDC0-11F2-DE3EA17B6736}"/>
                    </a:ext>
                  </a:extLst>
                </p14:cNvPr>
                <p14:cNvContentPartPr/>
                <p14:nvPr/>
              </p14:nvContentPartPr>
              <p14:xfrm>
                <a:off x="5370247" y="5266599"/>
                <a:ext cx="199440" cy="96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2B90A95-8BF6-BDC0-11F2-DE3EA17B673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361247" y="5257599"/>
                  <a:ext cx="217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7D408F3-A53D-92ED-032C-51E1869EDDEF}"/>
                    </a:ext>
                  </a:extLst>
                </p14:cNvPr>
                <p14:cNvContentPartPr/>
                <p14:nvPr/>
              </p14:nvContentPartPr>
              <p14:xfrm>
                <a:off x="5630887" y="5260119"/>
                <a:ext cx="113760" cy="102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7D408F3-A53D-92ED-032C-51E1869EDDE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621887" y="5251479"/>
                  <a:ext cx="131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BD8A61D-9DF6-30BF-43DA-A0206E9A63CC}"/>
                    </a:ext>
                  </a:extLst>
                </p14:cNvPr>
                <p14:cNvContentPartPr/>
                <p14:nvPr/>
              </p14:nvContentPartPr>
              <p14:xfrm>
                <a:off x="5800807" y="5063199"/>
                <a:ext cx="117720" cy="303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BD8A61D-9DF6-30BF-43DA-A0206E9A63C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791807" y="5054199"/>
                  <a:ext cx="1353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D8963C2-22F7-4282-DC09-DE293D23DB9B}"/>
                    </a:ext>
                  </a:extLst>
                </p14:cNvPr>
                <p14:cNvContentPartPr/>
                <p14:nvPr/>
              </p14:nvContentPartPr>
              <p14:xfrm>
                <a:off x="5979007" y="5124759"/>
                <a:ext cx="96120" cy="287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D8963C2-22F7-4282-DC09-DE293D23DB9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70367" y="5115759"/>
                  <a:ext cx="11376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C1AC4EA-9CF5-13DE-D1B5-336EC2F1B5D3}"/>
              </a:ext>
            </a:extLst>
          </p:cNvPr>
          <p:cNvGrpSpPr/>
          <p:nvPr/>
        </p:nvGrpSpPr>
        <p:grpSpPr>
          <a:xfrm>
            <a:off x="9602767" y="3193359"/>
            <a:ext cx="1504080" cy="287640"/>
            <a:chOff x="9602767" y="3193359"/>
            <a:chExt cx="150408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199E568-6292-2A84-7501-0D9EF75C3A80}"/>
                    </a:ext>
                  </a:extLst>
                </p14:cNvPr>
                <p14:cNvContentPartPr/>
                <p14:nvPr/>
              </p14:nvContentPartPr>
              <p14:xfrm>
                <a:off x="9602767" y="3193359"/>
                <a:ext cx="741600" cy="267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199E568-6292-2A84-7501-0D9EF75C3A8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594127" y="3184359"/>
                  <a:ext cx="759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A3DB56D-2D46-D34B-1DD0-AD1711B5D3CF}"/>
                    </a:ext>
                  </a:extLst>
                </p14:cNvPr>
                <p14:cNvContentPartPr/>
                <p14:nvPr/>
              </p14:nvContentPartPr>
              <p14:xfrm>
                <a:off x="10303687" y="3203079"/>
                <a:ext cx="803160" cy="277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A3DB56D-2D46-D34B-1DD0-AD1711B5D3C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295047" y="3194439"/>
                  <a:ext cx="8208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A542B23-5E14-03FC-DF49-921FF5C4318C}"/>
                    </a:ext>
                  </a:extLst>
                </p14:cNvPr>
                <p14:cNvContentPartPr/>
                <p14:nvPr/>
              </p14:nvContentPartPr>
              <p14:xfrm>
                <a:off x="10097047" y="3346719"/>
                <a:ext cx="310320" cy="57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A542B23-5E14-03FC-DF49-921FF5C4318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88407" y="3337719"/>
                  <a:ext cx="327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45F7428-DF9A-CC28-3472-D60B412F2707}"/>
                    </a:ext>
                  </a:extLst>
                </p14:cNvPr>
                <p14:cNvContentPartPr/>
                <p14:nvPr/>
              </p14:nvContentPartPr>
              <p14:xfrm>
                <a:off x="10176967" y="3259599"/>
                <a:ext cx="138600" cy="83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45F7428-DF9A-CC28-3472-D60B412F270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68327" y="3250959"/>
                  <a:ext cx="156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1697FB8-39C0-1D28-680A-6AF609B5A325}"/>
                    </a:ext>
                  </a:extLst>
                </p14:cNvPr>
                <p14:cNvContentPartPr/>
                <p14:nvPr/>
              </p14:nvContentPartPr>
              <p14:xfrm>
                <a:off x="10184887" y="3282639"/>
                <a:ext cx="122760" cy="38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1697FB8-39C0-1D28-680A-6AF609B5A32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175887" y="3273639"/>
                  <a:ext cx="14040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BCCDD8E-F82C-60F2-E4C7-9EBBF74BDA35}"/>
              </a:ext>
            </a:extLst>
          </p:cNvPr>
          <p:cNvGrpSpPr/>
          <p:nvPr/>
        </p:nvGrpSpPr>
        <p:grpSpPr>
          <a:xfrm>
            <a:off x="609067" y="4141282"/>
            <a:ext cx="592560" cy="249120"/>
            <a:chOff x="553087" y="5889399"/>
            <a:chExt cx="59256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9CF9056-FA2E-B27B-7503-EBF0462DFC9B}"/>
                    </a:ext>
                  </a:extLst>
                </p14:cNvPr>
                <p14:cNvContentPartPr/>
                <p14:nvPr/>
              </p14:nvContentPartPr>
              <p14:xfrm>
                <a:off x="553087" y="5936919"/>
                <a:ext cx="231120" cy="201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9CF9056-FA2E-B27B-7503-EBF0462DFC9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44087" y="5927919"/>
                  <a:ext cx="248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6C3B517-B93F-2155-2918-C0D17F453BF8}"/>
                    </a:ext>
                  </a:extLst>
                </p14:cNvPr>
                <p14:cNvContentPartPr/>
                <p14:nvPr/>
              </p14:nvContentPartPr>
              <p14:xfrm>
                <a:off x="599527" y="6015399"/>
                <a:ext cx="132120" cy="27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6C3B517-B93F-2155-2918-C0D17F453BF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90527" y="6006759"/>
                  <a:ext cx="149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275AC2E-5D20-CBA1-6E0A-6B924AED2469}"/>
                    </a:ext>
                  </a:extLst>
                </p14:cNvPr>
                <p14:cNvContentPartPr/>
                <p14:nvPr/>
              </p14:nvContentPartPr>
              <p14:xfrm>
                <a:off x="783487" y="5889399"/>
                <a:ext cx="327600" cy="125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275AC2E-5D20-CBA1-6E0A-6B924AED246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4847" y="5880759"/>
                  <a:ext cx="345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FD6181F-79C6-24DA-A66D-99980EAEDD13}"/>
                    </a:ext>
                  </a:extLst>
                </p14:cNvPr>
                <p14:cNvContentPartPr/>
                <p14:nvPr/>
              </p14:nvContentPartPr>
              <p14:xfrm>
                <a:off x="1037647" y="6021879"/>
                <a:ext cx="108000" cy="32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FD6181F-79C6-24DA-A66D-99980EAEDD1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29007" y="6012879"/>
                  <a:ext cx="12564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604C090-DE7A-C0E0-6801-EDF9EA3354B3}"/>
              </a:ext>
            </a:extLst>
          </p:cNvPr>
          <p:cNvGrpSpPr/>
          <p:nvPr/>
        </p:nvGrpSpPr>
        <p:grpSpPr>
          <a:xfrm>
            <a:off x="1412947" y="4185202"/>
            <a:ext cx="466920" cy="227520"/>
            <a:chOff x="1356967" y="5933319"/>
            <a:chExt cx="46692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8B95FEF-2856-0E51-008C-40D800A84587}"/>
                    </a:ext>
                  </a:extLst>
                </p14:cNvPr>
                <p14:cNvContentPartPr/>
                <p14:nvPr/>
              </p14:nvContentPartPr>
              <p14:xfrm>
                <a:off x="1356967" y="5955279"/>
                <a:ext cx="52560" cy="176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8B95FEF-2856-0E51-008C-40D800A8458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347967" y="5946279"/>
                  <a:ext cx="70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96B9046-412A-6E0A-747A-83A1ECC9D37C}"/>
                    </a:ext>
                  </a:extLst>
                </p14:cNvPr>
                <p14:cNvContentPartPr/>
                <p14:nvPr/>
              </p14:nvContentPartPr>
              <p14:xfrm>
                <a:off x="1426087" y="5965359"/>
                <a:ext cx="326880" cy="195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96B9046-412A-6E0A-747A-83A1ECC9D37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17447" y="5956359"/>
                  <a:ext cx="344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D2EDD5A-FFC4-C4AD-3575-2AFF2DA12A43}"/>
                    </a:ext>
                  </a:extLst>
                </p14:cNvPr>
                <p14:cNvContentPartPr/>
                <p14:nvPr/>
              </p14:nvContentPartPr>
              <p14:xfrm>
                <a:off x="1761967" y="5933319"/>
                <a:ext cx="61920" cy="53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D2EDD5A-FFC4-C4AD-3575-2AFF2DA12A4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753327" y="5924319"/>
                  <a:ext cx="7956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BC7D12E-9105-0EEB-F53D-0415B8F00679}"/>
              </a:ext>
            </a:extLst>
          </p:cNvPr>
          <p:cNvGrpSpPr/>
          <p:nvPr/>
        </p:nvGrpSpPr>
        <p:grpSpPr>
          <a:xfrm>
            <a:off x="2065267" y="4161082"/>
            <a:ext cx="780480" cy="229680"/>
            <a:chOff x="2009287" y="5909199"/>
            <a:chExt cx="78048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11518DB-01E2-881F-B567-DECEF6705790}"/>
                    </a:ext>
                  </a:extLst>
                </p14:cNvPr>
                <p14:cNvContentPartPr/>
                <p14:nvPr/>
              </p14:nvContentPartPr>
              <p14:xfrm>
                <a:off x="2009287" y="6042399"/>
                <a:ext cx="132840" cy="12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11518DB-01E2-881F-B567-DECEF670579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000287" y="6033399"/>
                  <a:ext cx="150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C0EC53A-9605-4A29-CA23-BE1CD43B6267}"/>
                    </a:ext>
                  </a:extLst>
                </p14:cNvPr>
                <p14:cNvContentPartPr/>
                <p14:nvPr/>
              </p14:nvContentPartPr>
              <p14:xfrm>
                <a:off x="2265967" y="5953119"/>
                <a:ext cx="163800" cy="181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C0EC53A-9605-4A29-CA23-BE1CD43B626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257327" y="5944479"/>
                  <a:ext cx="181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B139690-C42E-1953-8BDD-265ACA4641AF}"/>
                    </a:ext>
                  </a:extLst>
                </p14:cNvPr>
                <p14:cNvContentPartPr/>
                <p14:nvPr/>
              </p14:nvContentPartPr>
              <p14:xfrm>
                <a:off x="2482687" y="5909199"/>
                <a:ext cx="307080" cy="229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B139690-C42E-1953-8BDD-265ACA4641A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474047" y="5900559"/>
                  <a:ext cx="32472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10CEDD2-34C5-3D01-A516-116A4B6C0F6F}"/>
              </a:ext>
            </a:extLst>
          </p:cNvPr>
          <p:cNvGrpSpPr/>
          <p:nvPr/>
        </p:nvGrpSpPr>
        <p:grpSpPr>
          <a:xfrm>
            <a:off x="1009387" y="4576162"/>
            <a:ext cx="999720" cy="222480"/>
            <a:chOff x="953407" y="6324279"/>
            <a:chExt cx="99972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933EC25-814B-CE60-9468-432B1B9D0C91}"/>
                    </a:ext>
                  </a:extLst>
                </p14:cNvPr>
                <p14:cNvContentPartPr/>
                <p14:nvPr/>
              </p14:nvContentPartPr>
              <p14:xfrm>
                <a:off x="953407" y="6390159"/>
                <a:ext cx="91080" cy="16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933EC25-814B-CE60-9468-432B1B9D0C9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44767" y="6381159"/>
                  <a:ext cx="108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8237C6C-15F0-0AB1-EEAC-0EC025BCD8F3}"/>
                    </a:ext>
                  </a:extLst>
                </p14:cNvPr>
                <p14:cNvContentPartPr/>
                <p14:nvPr/>
              </p14:nvContentPartPr>
              <p14:xfrm>
                <a:off x="963487" y="6358839"/>
                <a:ext cx="431640" cy="171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8237C6C-15F0-0AB1-EEAC-0EC025BCD8F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54487" y="6350199"/>
                  <a:ext cx="449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382BFF7-E073-408F-821D-DC6CC035ADF1}"/>
                    </a:ext>
                  </a:extLst>
                </p14:cNvPr>
                <p14:cNvContentPartPr/>
                <p14:nvPr/>
              </p14:nvContentPartPr>
              <p14:xfrm>
                <a:off x="1468927" y="6391239"/>
                <a:ext cx="151200" cy="109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382BFF7-E073-408F-821D-DC6CC035ADF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459927" y="6382599"/>
                  <a:ext cx="168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4C2B9DB-D0A9-90AD-D608-A15E23A979D8}"/>
                    </a:ext>
                  </a:extLst>
                </p14:cNvPr>
                <p14:cNvContentPartPr/>
                <p14:nvPr/>
              </p14:nvContentPartPr>
              <p14:xfrm>
                <a:off x="1585567" y="6344079"/>
                <a:ext cx="327960" cy="202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4C2B9DB-D0A9-90AD-D608-A15E23A979D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76927" y="6335079"/>
                  <a:ext cx="345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745D34D-E8DE-B0F5-33CB-6E9868EF2AA1}"/>
                    </a:ext>
                  </a:extLst>
                </p14:cNvPr>
                <p14:cNvContentPartPr/>
                <p14:nvPr/>
              </p14:nvContentPartPr>
              <p14:xfrm>
                <a:off x="1902367" y="6324279"/>
                <a:ext cx="50760" cy="83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745D34D-E8DE-B0F5-33CB-6E9868EF2AA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893367" y="6315279"/>
                  <a:ext cx="6840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B38AE7B-2CC3-8BBB-DCE3-06E7A9F177DA}"/>
              </a:ext>
            </a:extLst>
          </p:cNvPr>
          <p:cNvGrpSpPr/>
          <p:nvPr/>
        </p:nvGrpSpPr>
        <p:grpSpPr>
          <a:xfrm>
            <a:off x="2541187" y="4595962"/>
            <a:ext cx="815760" cy="284040"/>
            <a:chOff x="2485207" y="6344079"/>
            <a:chExt cx="81576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9DAA4EB-DB8C-4B61-8304-A8D394352FD0}"/>
                    </a:ext>
                  </a:extLst>
                </p14:cNvPr>
                <p14:cNvContentPartPr/>
                <p14:nvPr/>
              </p14:nvContentPartPr>
              <p14:xfrm>
                <a:off x="2485207" y="6344079"/>
                <a:ext cx="247320" cy="232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9DAA4EB-DB8C-4B61-8304-A8D394352FD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476207" y="6335079"/>
                  <a:ext cx="264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107983D-91CB-7269-70D7-CAAD797FF779}"/>
                    </a:ext>
                  </a:extLst>
                </p14:cNvPr>
                <p14:cNvContentPartPr/>
                <p14:nvPr/>
              </p14:nvContentPartPr>
              <p14:xfrm>
                <a:off x="2758807" y="6461439"/>
                <a:ext cx="91800" cy="86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107983D-91CB-7269-70D7-CAAD797FF77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749807" y="6452439"/>
                  <a:ext cx="109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98B5FE6-EE9E-C907-B003-C847039A024D}"/>
                    </a:ext>
                  </a:extLst>
                </p14:cNvPr>
                <p14:cNvContentPartPr/>
                <p14:nvPr/>
              </p14:nvContentPartPr>
              <p14:xfrm>
                <a:off x="2890567" y="6457479"/>
                <a:ext cx="111600" cy="170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98B5FE6-EE9E-C907-B003-C847039A024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881927" y="6448839"/>
                  <a:ext cx="129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AEC519F-2284-E92C-97B0-84EFD29829B8}"/>
                    </a:ext>
                  </a:extLst>
                </p14:cNvPr>
                <p14:cNvContentPartPr/>
                <p14:nvPr/>
              </p14:nvContentPartPr>
              <p14:xfrm>
                <a:off x="3030967" y="6435159"/>
                <a:ext cx="270000" cy="148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AEC519F-2284-E92C-97B0-84EFD29829B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021967" y="6426159"/>
                  <a:ext cx="28764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3B5A6845-5C8D-12D8-8ACD-345EF9210266}"/>
                  </a:ext>
                </a:extLst>
              </p14:cNvPr>
              <p14:cNvContentPartPr/>
              <p14:nvPr/>
            </p14:nvContentPartPr>
            <p14:xfrm>
              <a:off x="3614347" y="4662562"/>
              <a:ext cx="185040" cy="3034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3B5A6845-5C8D-12D8-8ACD-345EF9210266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605707" y="4653562"/>
                <a:ext cx="202680" cy="32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0092839-67DE-54FD-29EE-663409058CE0}"/>
              </a:ext>
            </a:extLst>
          </p:cNvPr>
          <p:cNvGrpSpPr/>
          <p:nvPr/>
        </p:nvGrpSpPr>
        <p:grpSpPr>
          <a:xfrm>
            <a:off x="4115467" y="4604242"/>
            <a:ext cx="1477440" cy="390240"/>
            <a:chOff x="4059487" y="6352359"/>
            <a:chExt cx="14774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CE46A2E-B5E8-A83B-754B-CD734EE9F372}"/>
                    </a:ext>
                  </a:extLst>
                </p14:cNvPr>
                <p14:cNvContentPartPr/>
                <p14:nvPr/>
              </p14:nvContentPartPr>
              <p14:xfrm>
                <a:off x="4084327" y="6501759"/>
                <a:ext cx="40320" cy="73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CE46A2E-B5E8-A83B-754B-CD734EE9F37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075687" y="6493119"/>
                  <a:ext cx="57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E0C47FB-D459-842F-B407-FAD24C0DBE10}"/>
                    </a:ext>
                  </a:extLst>
                </p14:cNvPr>
                <p14:cNvContentPartPr/>
                <p14:nvPr/>
              </p14:nvContentPartPr>
              <p14:xfrm>
                <a:off x="4059487" y="6456399"/>
                <a:ext cx="253080" cy="120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E0C47FB-D459-842F-B407-FAD24C0DBE1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050847" y="6447759"/>
                  <a:ext cx="270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743D879-5693-161B-C041-2EC585BA77FE}"/>
                    </a:ext>
                  </a:extLst>
                </p14:cNvPr>
                <p14:cNvContentPartPr/>
                <p14:nvPr/>
              </p14:nvContentPartPr>
              <p14:xfrm>
                <a:off x="4423807" y="6485559"/>
                <a:ext cx="395280" cy="103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743D879-5693-161B-C041-2EC585BA77F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414807" y="6476919"/>
                  <a:ext cx="412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FE69396-D1F9-0E9C-9ECC-77B61BB45445}"/>
                    </a:ext>
                  </a:extLst>
                </p14:cNvPr>
                <p14:cNvContentPartPr/>
                <p14:nvPr/>
              </p14:nvContentPartPr>
              <p14:xfrm>
                <a:off x="4827367" y="6470079"/>
                <a:ext cx="351000" cy="272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FE69396-D1F9-0E9C-9ECC-77B61BB4544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818727" y="6461079"/>
                  <a:ext cx="3686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7E3F5F7-E8FB-90D0-F514-F27F3824F0E4}"/>
                    </a:ext>
                  </a:extLst>
                </p14:cNvPr>
                <p14:cNvContentPartPr/>
                <p14:nvPr/>
              </p14:nvContentPartPr>
              <p14:xfrm>
                <a:off x="5144167" y="6352359"/>
                <a:ext cx="193680" cy="187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7E3F5F7-E8FB-90D0-F514-F27F3824F0E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135527" y="6343719"/>
                  <a:ext cx="211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3B82402-09A7-5047-AE4C-35D29B7C5403}"/>
                    </a:ext>
                  </a:extLst>
                </p14:cNvPr>
                <p14:cNvContentPartPr/>
                <p14:nvPr/>
              </p14:nvContentPartPr>
              <p14:xfrm>
                <a:off x="5388967" y="6445959"/>
                <a:ext cx="147960" cy="100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3B82402-09A7-5047-AE4C-35D29B7C540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380327" y="6436959"/>
                  <a:ext cx="16560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EE2F680-A826-1EFB-8F2B-88912950CF01}"/>
              </a:ext>
            </a:extLst>
          </p:cNvPr>
          <p:cNvGrpSpPr/>
          <p:nvPr/>
        </p:nvGrpSpPr>
        <p:grpSpPr>
          <a:xfrm>
            <a:off x="5772907" y="4450882"/>
            <a:ext cx="883080" cy="518400"/>
            <a:chOff x="5716927" y="6198999"/>
            <a:chExt cx="88308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31E2E35-48DA-BA01-CD08-E307791C7D0A}"/>
                    </a:ext>
                  </a:extLst>
                </p14:cNvPr>
                <p14:cNvContentPartPr/>
                <p14:nvPr/>
              </p14:nvContentPartPr>
              <p14:xfrm>
                <a:off x="5716927" y="6469719"/>
                <a:ext cx="218520" cy="247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31E2E35-48DA-BA01-CD08-E307791C7D0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708287" y="6460719"/>
                  <a:ext cx="236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4E6804E-2071-3A34-D9C0-286C6AEC80B1}"/>
                    </a:ext>
                  </a:extLst>
                </p14:cNvPr>
                <p14:cNvContentPartPr/>
                <p14:nvPr/>
              </p14:nvContentPartPr>
              <p14:xfrm>
                <a:off x="5907727" y="6447399"/>
                <a:ext cx="353520" cy="145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4E6804E-2071-3A34-D9C0-286C6AEC80B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899087" y="6438399"/>
                  <a:ext cx="371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A254BBC-AF5F-A77E-89E0-41C447216CB1}"/>
                    </a:ext>
                  </a:extLst>
                </p14:cNvPr>
                <p14:cNvContentPartPr/>
                <p14:nvPr/>
              </p14:nvContentPartPr>
              <p14:xfrm>
                <a:off x="6248287" y="6303039"/>
                <a:ext cx="163800" cy="269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A254BBC-AF5F-A77E-89E0-41C447216CB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239647" y="6294039"/>
                  <a:ext cx="1814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8BCA460-F849-2AAF-8F34-175C14354226}"/>
                    </a:ext>
                  </a:extLst>
                </p14:cNvPr>
                <p14:cNvContentPartPr/>
                <p14:nvPr/>
              </p14:nvContentPartPr>
              <p14:xfrm>
                <a:off x="6423607" y="6198999"/>
                <a:ext cx="176400" cy="370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8BCA460-F849-2AAF-8F34-175C1435422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414967" y="6189999"/>
                  <a:ext cx="194040" cy="38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294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216085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Ex 8A – Q4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E0D3DF0-564A-F1E7-7A20-E07B72A5F9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75" y="1526241"/>
                <a:ext cx="7105248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𝐷𝐵𝐶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𝐷𝐴𝐶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=28°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(Angles in the same segment are equal)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E0D3DF0-564A-F1E7-7A20-E07B72A5F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75" y="1526241"/>
                <a:ext cx="7105248" cy="577103"/>
              </a:xfrm>
              <a:prstGeom prst="rect">
                <a:avLst/>
              </a:prstGeom>
              <a:blipFill>
                <a:blip r:embed="rId2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0B91F6F-0429-713A-04B2-A5124138D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5" y="726029"/>
            <a:ext cx="9812119" cy="80021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9DCC0C-03A4-0FFD-548C-10F04905E754}"/>
              </a:ext>
            </a:extLst>
          </p:cNvPr>
          <p:cNvSpPr/>
          <p:nvPr/>
        </p:nvSpPr>
        <p:spPr>
          <a:xfrm>
            <a:off x="7471655" y="1674100"/>
            <a:ext cx="3711389" cy="371138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00BF2F9-28CC-C79C-B777-965481B8D0C9}"/>
              </a:ext>
            </a:extLst>
          </p:cNvPr>
          <p:cNvGrpSpPr/>
          <p:nvPr/>
        </p:nvGrpSpPr>
        <p:grpSpPr>
          <a:xfrm>
            <a:off x="7471655" y="1869148"/>
            <a:ext cx="3711389" cy="3516341"/>
            <a:chOff x="7471655" y="1869148"/>
            <a:chExt cx="3711389" cy="351634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79B3D2C-29D5-82D6-8BB6-F813CCFD06B7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V="1">
              <a:off x="7471655" y="1869148"/>
              <a:ext cx="1047057" cy="16606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2593718-47D8-71F7-FC03-B92AFD6CF49B}"/>
                </a:ext>
              </a:extLst>
            </p:cNvPr>
            <p:cNvCxnSpPr>
              <a:cxnSpLocks/>
              <a:stCxn id="4" idx="6"/>
            </p:cNvCxnSpPr>
            <p:nvPr/>
          </p:nvCxnSpPr>
          <p:spPr>
            <a:xfrm flipH="1" flipV="1">
              <a:off x="8518712" y="1869148"/>
              <a:ext cx="2664332" cy="16606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7D9F21-AE7D-1913-8C25-D78D315D72E9}"/>
                </a:ext>
              </a:extLst>
            </p:cNvPr>
            <p:cNvCxnSpPr>
              <a:cxnSpLocks/>
              <a:stCxn id="4" idx="6"/>
              <a:endCxn id="4" idx="4"/>
            </p:cNvCxnSpPr>
            <p:nvPr/>
          </p:nvCxnSpPr>
          <p:spPr>
            <a:xfrm flipH="1">
              <a:off x="9327350" y="3529795"/>
              <a:ext cx="1855694" cy="18556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CF098B-AB47-3E6E-750E-F0425A1B7535}"/>
                </a:ext>
              </a:extLst>
            </p:cNvPr>
            <p:cNvCxnSpPr>
              <a:cxnSpLocks/>
              <a:stCxn id="4" idx="2"/>
              <a:endCxn id="4" idx="3"/>
            </p:cNvCxnSpPr>
            <p:nvPr/>
          </p:nvCxnSpPr>
          <p:spPr>
            <a:xfrm>
              <a:off x="7471655" y="3529795"/>
              <a:ext cx="543520" cy="1312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ECEEB90-BE63-5B25-F6F0-D04F6F270238}"/>
                </a:ext>
              </a:extLst>
            </p:cNvPr>
            <p:cNvCxnSpPr>
              <a:cxnSpLocks/>
              <a:stCxn id="4" idx="4"/>
              <a:endCxn id="4" idx="3"/>
            </p:cNvCxnSpPr>
            <p:nvPr/>
          </p:nvCxnSpPr>
          <p:spPr>
            <a:xfrm flipH="1" flipV="1">
              <a:off x="8015175" y="4841969"/>
              <a:ext cx="1312175" cy="5435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04878A01-CE5E-3B58-4E95-8A17DA6FDF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23326" y="3360681"/>
                <a:ext cx="348328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04878A01-CE5E-3B58-4E95-8A17DA6FD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326" y="3360681"/>
                <a:ext cx="348328" cy="577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150C180C-131A-9CE2-11E6-B3D0313EB2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64513" y="1526241"/>
                <a:ext cx="348328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150C180C-131A-9CE2-11E6-B3D0313EB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513" y="1526241"/>
                <a:ext cx="348328" cy="5771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573E82F4-0F5A-7EC6-063E-D56F2C3CD9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83044" y="3353965"/>
                <a:ext cx="348328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573E82F4-0F5A-7EC6-063E-D56F2C3CD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3044" y="3353965"/>
                <a:ext cx="348328" cy="5771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F5919129-6F7C-A632-0F55-D2F5A6CA17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79767" y="5519340"/>
                <a:ext cx="348328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F5919129-6F7C-A632-0F55-D2F5A6CA1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767" y="5519340"/>
                <a:ext cx="348328" cy="577103"/>
              </a:xfrm>
              <a:prstGeom prst="rect">
                <a:avLst/>
              </a:prstGeom>
              <a:blipFill>
                <a:blip r:embed="rId7"/>
                <a:stretch>
                  <a:fillRect r="-35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0B2CE972-C123-E5AB-9849-6AF04DFC48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9251" y="4845348"/>
                <a:ext cx="348328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0B2CE972-C123-E5AB-9849-6AF04DFC4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251" y="4845348"/>
                <a:ext cx="348328" cy="5771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A5D7B31-4978-1220-B863-4B71FCD4C4B0}"/>
                  </a:ext>
                </a:extLst>
              </p14:cNvPr>
              <p14:cNvContentPartPr/>
              <p14:nvPr/>
            </p14:nvContentPartPr>
            <p14:xfrm>
              <a:off x="7688287" y="4172559"/>
              <a:ext cx="144000" cy="64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A5D7B31-4978-1220-B863-4B71FCD4C4B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79647" y="4163919"/>
                <a:ext cx="1616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4C30BED-86B9-1570-6E83-0A4CD691BFCB}"/>
                  </a:ext>
                </a:extLst>
              </p14:cNvPr>
              <p14:cNvContentPartPr/>
              <p14:nvPr/>
            </p14:nvContentPartPr>
            <p14:xfrm>
              <a:off x="8677567" y="5059599"/>
              <a:ext cx="43560" cy="96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4C30BED-86B9-1570-6E83-0A4CD691BFC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68567" y="5050959"/>
                <a:ext cx="612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0820087-9E2B-CE8C-E19D-791C1DA60C01}"/>
                  </a:ext>
                </a:extLst>
              </p14:cNvPr>
              <p14:cNvContentPartPr/>
              <p14:nvPr/>
            </p14:nvContentPartPr>
            <p14:xfrm>
              <a:off x="7462927" y="3441399"/>
              <a:ext cx="3644280" cy="102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0820087-9E2B-CE8C-E19D-791C1DA60C0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53927" y="3432759"/>
                <a:ext cx="3661920" cy="12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6B6A311B-9C12-5D8A-0D4D-8BE345E54D44}"/>
              </a:ext>
            </a:extLst>
          </p:cNvPr>
          <p:cNvGrpSpPr/>
          <p:nvPr/>
        </p:nvGrpSpPr>
        <p:grpSpPr>
          <a:xfrm>
            <a:off x="7445287" y="1869999"/>
            <a:ext cx="2212920" cy="3518280"/>
            <a:chOff x="7445287" y="1869999"/>
            <a:chExt cx="2212920" cy="351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F5AB864-94DA-8E1A-12DE-B7B5BCE38EC8}"/>
                    </a:ext>
                  </a:extLst>
                </p14:cNvPr>
                <p14:cNvContentPartPr/>
                <p14:nvPr/>
              </p14:nvContentPartPr>
              <p14:xfrm>
                <a:off x="8515567" y="1869999"/>
                <a:ext cx="805680" cy="3517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F5AB864-94DA-8E1A-12DE-B7B5BCE38EC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06927" y="1860999"/>
                  <a:ext cx="823320" cy="35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A50C8AB-2CC5-3703-ABB5-60CDA24A508F}"/>
                    </a:ext>
                  </a:extLst>
                </p14:cNvPr>
                <p14:cNvContentPartPr/>
                <p14:nvPr/>
              </p14:nvContentPartPr>
              <p14:xfrm>
                <a:off x="9297847" y="5081199"/>
                <a:ext cx="214920" cy="57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A50C8AB-2CC5-3703-ABB5-60CDA24A508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88847" y="5072559"/>
                  <a:ext cx="232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D41390A-AABA-5D61-A7BC-70C9E07BEEC4}"/>
                    </a:ext>
                  </a:extLst>
                </p14:cNvPr>
                <p14:cNvContentPartPr/>
                <p14:nvPr/>
              </p14:nvContentPartPr>
              <p14:xfrm>
                <a:off x="9422407" y="4798959"/>
                <a:ext cx="119160" cy="147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D41390A-AABA-5D61-A7BC-70C9E07BEEC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13407" y="4790319"/>
                  <a:ext cx="136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E57F85D-DAD3-83E5-656A-58532A51169B}"/>
                    </a:ext>
                  </a:extLst>
                </p14:cNvPr>
                <p14:cNvContentPartPr/>
                <p14:nvPr/>
              </p14:nvContentPartPr>
              <p14:xfrm>
                <a:off x="9546967" y="4754679"/>
                <a:ext cx="73080" cy="140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E57F85D-DAD3-83E5-656A-58532A51169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37967" y="4745679"/>
                  <a:ext cx="90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1FF448A-B9AE-4BEE-2487-6FB25B652C28}"/>
                    </a:ext>
                  </a:extLst>
                </p14:cNvPr>
                <p14:cNvContentPartPr/>
                <p14:nvPr/>
              </p14:nvContentPartPr>
              <p14:xfrm>
                <a:off x="9623287" y="4669359"/>
                <a:ext cx="34920" cy="50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1FF448A-B9AE-4BEE-2487-6FB25B652C2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14647" y="4660359"/>
                  <a:ext cx="52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CFDF71A-9A34-5C05-91F4-04FA01ADBD9E}"/>
                    </a:ext>
                  </a:extLst>
                </p14:cNvPr>
                <p14:cNvContentPartPr/>
                <p14:nvPr/>
              </p14:nvContentPartPr>
              <p14:xfrm>
                <a:off x="7445287" y="3540759"/>
                <a:ext cx="1971720" cy="1847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CFDF71A-9A34-5C05-91F4-04FA01ADBD9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36647" y="3532119"/>
                  <a:ext cx="1989360" cy="18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2DC9ED6-BC7D-8AEF-B012-51246ABAAD56}"/>
                    </a:ext>
                  </a:extLst>
                </p14:cNvPr>
                <p14:cNvContentPartPr/>
                <p14:nvPr/>
              </p14:nvContentPartPr>
              <p14:xfrm>
                <a:off x="7736527" y="3496119"/>
                <a:ext cx="40680" cy="208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2DC9ED6-BC7D-8AEF-B012-51246ABAAD5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27527" y="3487479"/>
                  <a:ext cx="58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57EBBFD-CFE6-FF5F-B217-7282A3E95B45}"/>
                    </a:ext>
                  </a:extLst>
                </p14:cNvPr>
                <p14:cNvContentPartPr/>
                <p14:nvPr/>
              </p14:nvContentPartPr>
              <p14:xfrm>
                <a:off x="7947487" y="3625719"/>
                <a:ext cx="124200" cy="189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57EBBFD-CFE6-FF5F-B217-7282A3E95B4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938487" y="3617079"/>
                  <a:ext cx="141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5987C25-FD13-0C04-618F-C01C0F343F9F}"/>
                    </a:ext>
                  </a:extLst>
                </p14:cNvPr>
                <p14:cNvContentPartPr/>
                <p14:nvPr/>
              </p14:nvContentPartPr>
              <p14:xfrm>
                <a:off x="8108767" y="3673239"/>
                <a:ext cx="97200" cy="189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5987C25-FD13-0C04-618F-C01C0F343F9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99767" y="3664599"/>
                  <a:ext cx="114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23741D4-A86D-5FF9-4E76-F31FDFD0716B}"/>
                    </a:ext>
                  </a:extLst>
                </p14:cNvPr>
                <p14:cNvContentPartPr/>
                <p14:nvPr/>
              </p14:nvContentPartPr>
              <p14:xfrm>
                <a:off x="8209567" y="3612759"/>
                <a:ext cx="37440" cy="45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23741D4-A86D-5FF9-4E76-F31FDFD0716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00567" y="3604119"/>
                  <a:ext cx="5508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1E3FE51-CEE9-238C-5685-C89535A71287}"/>
              </a:ext>
            </a:extLst>
          </p:cNvPr>
          <p:cNvGrpSpPr/>
          <p:nvPr/>
        </p:nvGrpSpPr>
        <p:grpSpPr>
          <a:xfrm>
            <a:off x="8311447" y="2215959"/>
            <a:ext cx="290520" cy="446040"/>
            <a:chOff x="8311447" y="2215959"/>
            <a:chExt cx="29052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14A6620-E036-265A-AE2C-C497ACA8E00F}"/>
                    </a:ext>
                  </a:extLst>
                </p14:cNvPr>
                <p14:cNvContentPartPr/>
                <p14:nvPr/>
              </p14:nvContentPartPr>
              <p14:xfrm>
                <a:off x="8311447" y="2215959"/>
                <a:ext cx="273960" cy="37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14A6620-E036-265A-AE2C-C497ACA8E00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02447" y="2207319"/>
                  <a:ext cx="291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3C0A842-9EC6-D61A-B67E-E913393E0E06}"/>
                    </a:ext>
                  </a:extLst>
                </p14:cNvPr>
                <p14:cNvContentPartPr/>
                <p14:nvPr/>
              </p14:nvContentPartPr>
              <p14:xfrm>
                <a:off x="8322607" y="2458239"/>
                <a:ext cx="84600" cy="203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3C0A842-9EC6-D61A-B67E-E913393E0E0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13967" y="2449599"/>
                  <a:ext cx="102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0676B5D-BBB3-25BE-5DA3-80891619478F}"/>
                    </a:ext>
                  </a:extLst>
                </p14:cNvPr>
                <p14:cNvContentPartPr/>
                <p14:nvPr/>
              </p14:nvContentPartPr>
              <p14:xfrm>
                <a:off x="8363287" y="2518359"/>
                <a:ext cx="78480" cy="63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0676B5D-BBB3-25BE-5DA3-80891619478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54647" y="2509719"/>
                  <a:ext cx="96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43C3D52-9A1D-1551-0D8D-0B414404FD5A}"/>
                    </a:ext>
                  </a:extLst>
                </p14:cNvPr>
                <p14:cNvContentPartPr/>
                <p14:nvPr/>
              </p14:nvContentPartPr>
              <p14:xfrm>
                <a:off x="8485687" y="2389119"/>
                <a:ext cx="116280" cy="218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43C3D52-9A1D-1551-0D8D-0B414404FD5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76687" y="2380479"/>
                  <a:ext cx="13392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F77B0E3-F193-5E43-076C-8F92ADE44231}"/>
              </a:ext>
            </a:extLst>
          </p:cNvPr>
          <p:cNvGrpSpPr/>
          <p:nvPr/>
        </p:nvGrpSpPr>
        <p:grpSpPr>
          <a:xfrm>
            <a:off x="9512047" y="3543639"/>
            <a:ext cx="248400" cy="212040"/>
            <a:chOff x="9512047" y="3543639"/>
            <a:chExt cx="2484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F4E9358-5E12-07FC-A450-AD0A6C349328}"/>
                    </a:ext>
                  </a:extLst>
                </p14:cNvPr>
                <p14:cNvContentPartPr/>
                <p14:nvPr/>
              </p14:nvContentPartPr>
              <p14:xfrm>
                <a:off x="9512047" y="3543639"/>
                <a:ext cx="24120" cy="32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F4E9358-5E12-07FC-A450-AD0A6C34932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03407" y="3534999"/>
                  <a:ext cx="41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8278C02-CA68-711C-A598-C3307069C05E}"/>
                    </a:ext>
                  </a:extLst>
                </p14:cNvPr>
                <p14:cNvContentPartPr/>
                <p14:nvPr/>
              </p14:nvContentPartPr>
              <p14:xfrm>
                <a:off x="9641287" y="3563079"/>
                <a:ext cx="119160" cy="192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8278C02-CA68-711C-A598-C3307069C05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32647" y="3554439"/>
                  <a:ext cx="13680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CC3BE67E-FF02-70DA-82DD-C94DBFFFFD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072" y="1957439"/>
                <a:ext cx="2142777" cy="5163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AU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  <m:r>
                        <a:rPr lang="en-AU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𝟗𝟖</m:t>
                      </m:r>
                      <m:r>
                        <a:rPr lang="en-AU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A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CC3BE67E-FF02-70DA-82DD-C94DBFFFF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72" y="1957439"/>
                <a:ext cx="2142777" cy="516382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AC1C9D48-65EF-5FDE-0618-F483558E4A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75" y="2466019"/>
                <a:ext cx="7105248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𝐵𝐴𝐶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𝐶𝐷𝐵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=20°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(Angles in the same segment are equal)</a:t>
                </a: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AC1C9D48-65EF-5FDE-0618-F483558E4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75" y="2466019"/>
                <a:ext cx="7105248" cy="577103"/>
              </a:xfrm>
              <a:prstGeom prst="rect">
                <a:avLst/>
              </a:prstGeom>
              <a:blipFill>
                <a:blip r:embed="rId48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19D8C1EA-FBC1-F268-7B38-5F3C4C0055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071" y="2982556"/>
                <a:ext cx="7105248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𝐷𝐶𝐴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𝐴𝐵𝐷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=70°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(Angles in the same segment are equal)</a:t>
                </a: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19D8C1EA-FBC1-F268-7B38-5F3C4C005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1" y="2982556"/>
                <a:ext cx="7105248" cy="577103"/>
              </a:xfrm>
              <a:prstGeom prst="rect">
                <a:avLst/>
              </a:prstGeom>
              <a:blipFill>
                <a:blip r:embed="rId49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9FFDC9F0-D090-B69A-DC9B-972806B639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242" y="3456020"/>
                <a:ext cx="7105248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𝑨𝑬𝑫</m:t>
                    </m:r>
                    <m:r>
                      <a:rPr lang="en-AU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AU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en-AU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𝟏𝟏𝟎</m:t>
                    </m:r>
                    <m:r>
                      <a:rPr lang="en-AU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b="1" dirty="0">
                    <a:solidFill>
                      <a:srgbClr val="002060"/>
                    </a:solidFill>
                  </a:rPr>
                  <a:t> (Opp. </a:t>
                </a:r>
                <a14:m>
                  <m:oMath xmlns:m="http://schemas.openxmlformats.org/officeDocument/2006/math">
                    <m:r>
                      <a:rPr lang="en-AU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AU" sz="2000" b="1" dirty="0">
                    <a:solidFill>
                      <a:srgbClr val="002060"/>
                    </a:solidFill>
                  </a:rPr>
                  <a:t> in a cyclic quad. are supp.)</a:t>
                </a: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9FFDC9F0-D090-B69A-DC9B-972806B63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2" y="3456020"/>
                <a:ext cx="7105248" cy="577103"/>
              </a:xfrm>
              <a:prstGeom prst="rect">
                <a:avLst/>
              </a:prstGeom>
              <a:blipFill>
                <a:blip r:embed="rId50"/>
                <a:stretch>
                  <a:fillRect t="-115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45FBC5D-1EC8-0BE8-BD7A-EC899D307A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083" y="4239893"/>
                <a:ext cx="7105248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𝐸𝐴𝐷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𝐸𝐷𝐴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180−110</m:t>
                        </m:r>
                      </m:num>
                      <m:den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=35</m:t>
                    </m:r>
                    <m:r>
                      <a:rPr lang="en-AU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(base </a:t>
                </a:r>
                <a14:m>
                  <m:oMath xmlns:m="http://schemas.openxmlformats.org/officeDocument/2006/math">
                    <m:r>
                      <a:rPr lang="en-AU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of iso. Triangle)</a:t>
                </a: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45FBC5D-1EC8-0BE8-BD7A-EC899D307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3" y="4239893"/>
                <a:ext cx="7105248" cy="577103"/>
              </a:xfrm>
              <a:prstGeom prst="rect">
                <a:avLst/>
              </a:prstGeom>
              <a:blipFill>
                <a:blip r:embed="rId51"/>
                <a:stretch>
                  <a:fillRect t="-10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4A8C08B4-7A92-92DB-F54F-8D9CFDE695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8117" y="4736073"/>
                <a:ext cx="6964358" cy="3978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AU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𝑬𝑨𝑩</m:t>
                      </m:r>
                      <m:r>
                        <a:rPr lang="en-AU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𝟖𝟑</m:t>
                      </m:r>
                      <m:r>
                        <a:rPr lang="en-AU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A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4A8C08B4-7A92-92DB-F54F-8D9CFDE69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7" y="4736073"/>
                <a:ext cx="6964358" cy="397826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E042BE93-FD5E-131D-A249-1288CEDEDF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729" y="3868918"/>
                <a:ext cx="7204229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𝑩𝑪𝑫</m:t>
                    </m:r>
                    <m:r>
                      <a:rPr lang="en-AU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AU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en-AU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AU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𝟏𝟑𝟐</m:t>
                    </m:r>
                    <m:r>
                      <a:rPr lang="en-AU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b="1" dirty="0">
                    <a:solidFill>
                      <a:srgbClr val="002060"/>
                    </a:solidFill>
                  </a:rPr>
                  <a:t> (Opp. </a:t>
                </a:r>
                <a14:m>
                  <m:oMath xmlns:m="http://schemas.openxmlformats.org/officeDocument/2006/math">
                    <m:r>
                      <a:rPr lang="en-AU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AU" sz="2000" b="1" dirty="0">
                    <a:solidFill>
                      <a:srgbClr val="002060"/>
                    </a:solidFill>
                  </a:rPr>
                  <a:t> in a cyclic quad. are supp.)</a:t>
                </a: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E042BE93-FD5E-131D-A249-1288CEDED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9" y="3868918"/>
                <a:ext cx="7204229" cy="577103"/>
              </a:xfrm>
              <a:prstGeom prst="rect">
                <a:avLst/>
              </a:prstGeom>
              <a:blipFill>
                <a:blip r:embed="rId53"/>
                <a:stretch>
                  <a:fillRect t="-106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3DD900D3-02AA-9BFD-A93D-2F1DC18D14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843" y="5158956"/>
                <a:ext cx="7105248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𝐵𝐶𝐴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=132−70=62°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3DD900D3-02AA-9BFD-A93D-2F1DC18D1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3" y="5158956"/>
                <a:ext cx="7105248" cy="577103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DF5AF160-D5EC-7D52-6F7A-6A0F564260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806" y="5617723"/>
                <a:ext cx="7105248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𝐴𝐷𝐵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=62°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(Angles in the same segment are equal)</a:t>
                </a:r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DF5AF160-D5EC-7D52-6F7A-6A0F56426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6" y="5617723"/>
                <a:ext cx="7105248" cy="577103"/>
              </a:xfrm>
              <a:prstGeom prst="rect">
                <a:avLst/>
              </a:prstGeom>
              <a:blipFill>
                <a:blip r:embed="rId55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04467C1-3F7C-E69D-D99B-16071E4997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69" y="6096443"/>
                <a:ext cx="6964358" cy="3978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AU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𝑬𝑫𝑪</m:t>
                      </m:r>
                      <m:r>
                        <a:rPr lang="en-AU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𝟏𝟏𝟕</m:t>
                      </m:r>
                      <m:r>
                        <a:rPr lang="en-AU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A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04467C1-3F7C-E69D-D99B-16071E499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9" y="6096443"/>
                <a:ext cx="6964358" cy="397826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6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 animBg="1"/>
      <p:bldP spid="34" grpId="0"/>
      <p:bldP spid="35" grpId="0"/>
      <p:bldP spid="36" grpId="0"/>
      <p:bldP spid="37" grpId="0"/>
      <p:bldP spid="38" grpId="0"/>
      <p:bldP spid="80" grpId="0"/>
      <p:bldP spid="81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3388638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Ex 8A – Example 3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2" y="734526"/>
            <a:ext cx="10925737" cy="791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dirty="0"/>
              <a:t>A, B, C and D are points on a circle. The diagonals of quadrilateral ABCD meet at X. Prove that triangles ADX and BCX are similar.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4F95B8-62A1-6ECE-0B1A-23C42741A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371" y="1837237"/>
            <a:ext cx="3547011" cy="3670793"/>
          </a:xfrm>
          <a:prstGeom prst="rect">
            <a:avLst/>
          </a:prstGeom>
        </p:spPr>
      </p:pic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DC35D24-D0AE-57A6-2F38-61A9A08641E9}"/>
              </a:ext>
            </a:extLst>
          </p:cNvPr>
          <p:cNvCxnSpPr>
            <a:cxnSpLocks/>
          </p:cNvCxnSpPr>
          <p:nvPr/>
        </p:nvCxnSpPr>
        <p:spPr>
          <a:xfrm flipH="1" flipV="1">
            <a:off x="8202706" y="4108076"/>
            <a:ext cx="2944906" cy="194983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5D28C413-43AF-8365-CB55-0749B8C5CC58}"/>
              </a:ext>
            </a:extLst>
          </p:cNvPr>
          <p:cNvCxnSpPr>
            <a:cxnSpLocks/>
          </p:cNvCxnSpPr>
          <p:nvPr/>
        </p:nvCxnSpPr>
        <p:spPr>
          <a:xfrm flipH="1">
            <a:off x="9265024" y="2205317"/>
            <a:ext cx="632011" cy="2978524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Content Placeholder 2">
                <a:extLst>
                  <a:ext uri="{FF2B5EF4-FFF2-40B4-BE49-F238E27FC236}">
                    <a16:creationId xmlns:a16="http://schemas.microsoft.com/office/drawing/2014/main" id="{0485E9B9-4FAA-CC49-7A91-8B3BD4DFC9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06865" y="4205567"/>
                <a:ext cx="348328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1" name="Content Placeholder 2">
                <a:extLst>
                  <a:ext uri="{FF2B5EF4-FFF2-40B4-BE49-F238E27FC236}">
                    <a16:creationId xmlns:a16="http://schemas.microsoft.com/office/drawing/2014/main" id="{0485E9B9-4FAA-CC49-7A91-8B3BD4DFC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865" y="4205567"/>
                <a:ext cx="348328" cy="5771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Content Placeholder 2">
                <a:extLst>
                  <a:ext uri="{FF2B5EF4-FFF2-40B4-BE49-F238E27FC236}">
                    <a16:creationId xmlns:a16="http://schemas.microsoft.com/office/drawing/2014/main" id="{26BBA7F3-80FE-5728-589E-1AB2545017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186" y="1580597"/>
                <a:ext cx="614267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𝑋𝐷𝐴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𝑋𝐶𝐵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(Angles in the same segment are equal)</a:t>
                </a:r>
              </a:p>
            </p:txBody>
          </p:sp>
        </mc:Choice>
        <mc:Fallback xmlns="">
          <p:sp>
            <p:nvSpPr>
              <p:cNvPr id="172" name="Content Placeholder 2">
                <a:extLst>
                  <a:ext uri="{FF2B5EF4-FFF2-40B4-BE49-F238E27FC236}">
                    <a16:creationId xmlns:a16="http://schemas.microsoft.com/office/drawing/2014/main" id="{26BBA7F3-80FE-5728-589E-1AB254501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6" y="1580597"/>
                <a:ext cx="6142673" cy="577103"/>
              </a:xfrm>
              <a:prstGeom prst="rect">
                <a:avLst/>
              </a:prstGeom>
              <a:blipFill>
                <a:blip r:embed="rId4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Content Placeholder 2">
                <a:extLst>
                  <a:ext uri="{FF2B5EF4-FFF2-40B4-BE49-F238E27FC236}">
                    <a16:creationId xmlns:a16="http://schemas.microsoft.com/office/drawing/2014/main" id="{72B4DF43-4906-CEEF-E2BF-475A3B93F8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301" y="1951504"/>
                <a:ext cx="614267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𝑋𝐴𝐷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𝑋𝐵𝐶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(Angles in the same segment are equal)</a:t>
                </a:r>
              </a:p>
            </p:txBody>
          </p:sp>
        </mc:Choice>
        <mc:Fallback xmlns="">
          <p:sp>
            <p:nvSpPr>
              <p:cNvPr id="173" name="Content Placeholder 2">
                <a:extLst>
                  <a:ext uri="{FF2B5EF4-FFF2-40B4-BE49-F238E27FC236}">
                    <a16:creationId xmlns:a16="http://schemas.microsoft.com/office/drawing/2014/main" id="{72B4DF43-4906-CEEF-E2BF-475A3B93F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01" y="1951504"/>
                <a:ext cx="6142673" cy="577103"/>
              </a:xfrm>
              <a:prstGeom prst="rect">
                <a:avLst/>
              </a:prstGeom>
              <a:blipFill>
                <a:blip r:embed="rId5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Content Placeholder 2">
                <a:extLst>
                  <a:ext uri="{FF2B5EF4-FFF2-40B4-BE49-F238E27FC236}">
                    <a16:creationId xmlns:a16="http://schemas.microsoft.com/office/drawing/2014/main" id="{D783B3AC-CCFB-9227-3CEB-EFDC5A550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185" y="2461372"/>
                <a:ext cx="614267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𝐴𝑋𝐷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𝐵𝑋𝐶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(vertically opposite angles are equal)</a:t>
                </a:r>
              </a:p>
            </p:txBody>
          </p:sp>
        </mc:Choice>
        <mc:Fallback xmlns="">
          <p:sp>
            <p:nvSpPr>
              <p:cNvPr id="174" name="Content Placeholder 2">
                <a:extLst>
                  <a:ext uri="{FF2B5EF4-FFF2-40B4-BE49-F238E27FC236}">
                    <a16:creationId xmlns:a16="http://schemas.microsoft.com/office/drawing/2014/main" id="{D783B3AC-CCFB-9227-3CEB-EFDC5A550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5" y="2461372"/>
                <a:ext cx="6142673" cy="577103"/>
              </a:xfrm>
              <a:prstGeom prst="rect">
                <a:avLst/>
              </a:prstGeom>
              <a:blipFill>
                <a:blip r:embed="rId6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Content Placeholder 2">
                <a:extLst>
                  <a:ext uri="{FF2B5EF4-FFF2-40B4-BE49-F238E27FC236}">
                    <a16:creationId xmlns:a16="http://schemas.microsoft.com/office/drawing/2014/main" id="{61DFEDD5-9C3C-C2CF-DB14-9620AC4C5A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069" y="2851897"/>
                <a:ext cx="614267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𝐴𝑋𝐷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~∆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𝐵𝑋𝐶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(AAA) (proved)</a:t>
                </a:r>
              </a:p>
            </p:txBody>
          </p:sp>
        </mc:Choice>
        <mc:Fallback xmlns="">
          <p:sp>
            <p:nvSpPr>
              <p:cNvPr id="175" name="Content Placeholder 2">
                <a:extLst>
                  <a:ext uri="{FF2B5EF4-FFF2-40B4-BE49-F238E27FC236}">
                    <a16:creationId xmlns:a16="http://schemas.microsoft.com/office/drawing/2014/main" id="{61DFEDD5-9C3C-C2CF-DB14-9620AC4C5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69" y="2851897"/>
                <a:ext cx="6142673" cy="577103"/>
              </a:xfrm>
              <a:prstGeom prst="rect">
                <a:avLst/>
              </a:prstGeom>
              <a:blipFill>
                <a:blip r:embed="rId7"/>
                <a:stretch>
                  <a:fillRect t="-115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79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2" grpId="0"/>
      <p:bldP spid="173" grpId="0"/>
      <p:bldP spid="174" grpId="0"/>
      <p:bldP spid="1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2F851CD-635F-48A0-CAFB-F90101CB3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848" y="1596308"/>
            <a:ext cx="3429534" cy="3181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483CEB-C023-0AB7-FB20-D87FD5774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38" y="578170"/>
            <a:ext cx="10202699" cy="9240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216085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Ex 8A – Q6</a:t>
            </a:r>
            <a:endParaRPr lang="en-AU" sz="3200" b="1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B92C54-0990-FBD8-F6B1-B43C1E7B82CF}"/>
              </a:ext>
            </a:extLst>
          </p:cNvPr>
          <p:cNvCxnSpPr>
            <a:cxnSpLocks/>
          </p:cNvCxnSpPr>
          <p:nvPr/>
        </p:nvCxnSpPr>
        <p:spPr>
          <a:xfrm flipH="1">
            <a:off x="9681615" y="3361002"/>
            <a:ext cx="524701" cy="129168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Content Placeholder 2">
                <a:extLst>
                  <a:ext uri="{FF2B5EF4-FFF2-40B4-BE49-F238E27FC236}">
                    <a16:creationId xmlns:a16="http://schemas.microsoft.com/office/drawing/2014/main" id="{B7CE2294-50F6-469F-ACFB-73539051B8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95637" y="4773503"/>
                <a:ext cx="348328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53" name="Content Placeholder 2">
                <a:extLst>
                  <a:ext uri="{FF2B5EF4-FFF2-40B4-BE49-F238E27FC236}">
                    <a16:creationId xmlns:a16="http://schemas.microsoft.com/office/drawing/2014/main" id="{B7CE2294-50F6-469F-ACFB-73539051B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637" y="4773503"/>
                <a:ext cx="348328" cy="577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E09093-54A4-878A-2FE7-3768F9ECE3F3}"/>
              </a:ext>
            </a:extLst>
          </p:cNvPr>
          <p:cNvCxnSpPr>
            <a:cxnSpLocks/>
          </p:cNvCxnSpPr>
          <p:nvPr/>
        </p:nvCxnSpPr>
        <p:spPr>
          <a:xfrm>
            <a:off x="8317006" y="3361002"/>
            <a:ext cx="1364609" cy="12916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Content Placeholder 2">
                <a:extLst>
                  <a:ext uri="{FF2B5EF4-FFF2-40B4-BE49-F238E27FC236}">
                    <a16:creationId xmlns:a16="http://schemas.microsoft.com/office/drawing/2014/main" id="{40850653-A95D-164E-931A-E328A6F05D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186" y="1580597"/>
                <a:ext cx="614267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𝐴𝐷𝐸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(Supplementary Angles)</a:t>
                </a:r>
              </a:p>
            </p:txBody>
          </p:sp>
        </mc:Choice>
        <mc:Fallback>
          <p:sp>
            <p:nvSpPr>
              <p:cNvPr id="164" name="Content Placeholder 2">
                <a:extLst>
                  <a:ext uri="{FF2B5EF4-FFF2-40B4-BE49-F238E27FC236}">
                    <a16:creationId xmlns:a16="http://schemas.microsoft.com/office/drawing/2014/main" id="{40850653-A95D-164E-931A-E328A6F05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6" y="1580597"/>
                <a:ext cx="6142673" cy="577103"/>
              </a:xfrm>
              <a:prstGeom prst="rect">
                <a:avLst/>
              </a:prstGeom>
              <a:blipFill>
                <a:blip r:embed="rId5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Content Placeholder 2">
                <a:extLst>
                  <a:ext uri="{FF2B5EF4-FFF2-40B4-BE49-F238E27FC236}">
                    <a16:creationId xmlns:a16="http://schemas.microsoft.com/office/drawing/2014/main" id="{067EC02A-D449-5B07-0167-654233CECC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186" y="2813176"/>
                <a:ext cx="7077209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𝐴𝐷𝐶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(opposite angles in a parallelogram are equal)</a:t>
                </a:r>
              </a:p>
            </p:txBody>
          </p:sp>
        </mc:Choice>
        <mc:Fallback>
          <p:sp>
            <p:nvSpPr>
              <p:cNvPr id="165" name="Content Placeholder 2">
                <a:extLst>
                  <a:ext uri="{FF2B5EF4-FFF2-40B4-BE49-F238E27FC236}">
                    <a16:creationId xmlns:a16="http://schemas.microsoft.com/office/drawing/2014/main" id="{067EC02A-D449-5B07-0167-654233CEC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6" y="2813176"/>
                <a:ext cx="7077209" cy="577103"/>
              </a:xfrm>
              <a:prstGeom prst="rect">
                <a:avLst/>
              </a:prstGeom>
              <a:blipFill>
                <a:blip r:embed="rId6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Content Placeholder 2">
                <a:extLst>
                  <a:ext uri="{FF2B5EF4-FFF2-40B4-BE49-F238E27FC236}">
                    <a16:creationId xmlns:a16="http://schemas.microsoft.com/office/drawing/2014/main" id="{F455BAAF-384F-430D-2DCD-693E2895E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4937" y="2157700"/>
                <a:ext cx="7077209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𝐴𝐸𝐷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(opposite angles in a cyclic are supplementary)</a:t>
                </a:r>
              </a:p>
            </p:txBody>
          </p:sp>
        </mc:Choice>
        <mc:Fallback>
          <p:sp>
            <p:nvSpPr>
              <p:cNvPr id="166" name="Content Placeholder 2">
                <a:extLst>
                  <a:ext uri="{FF2B5EF4-FFF2-40B4-BE49-F238E27FC236}">
                    <a16:creationId xmlns:a16="http://schemas.microsoft.com/office/drawing/2014/main" id="{F455BAAF-384F-430D-2DCD-693E2895E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37" y="2157700"/>
                <a:ext cx="7077209" cy="577103"/>
              </a:xfrm>
              <a:prstGeom prst="rect">
                <a:avLst/>
              </a:prstGeom>
              <a:blipFill>
                <a:blip r:embed="rId7"/>
                <a:stretch>
                  <a:fillRect l="-861" t="-13684" r="-775" b="-157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41505534-2148-CD73-F66E-843236A247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4936" y="3186966"/>
                <a:ext cx="7077209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∴∠</m:t>
                      </m:r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𝐴𝐷𝐸</m:t>
                      </m:r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=∠</m:t>
                      </m:r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𝐴𝐸𝐷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41505534-2148-CD73-F66E-843236A24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36" y="3186966"/>
                <a:ext cx="7077209" cy="5771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8" name="Content Placeholder 2">
                <a:extLst>
                  <a:ext uri="{FF2B5EF4-FFF2-40B4-BE49-F238E27FC236}">
                    <a16:creationId xmlns:a16="http://schemas.microsoft.com/office/drawing/2014/main" id="{8BAF8425-F46D-6E2D-0E63-01C94FB274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186" y="3661486"/>
                <a:ext cx="7077209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∴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(Opposite sides of equal angles in a triangle are equal)</a:t>
                </a:r>
              </a:p>
            </p:txBody>
          </p:sp>
        </mc:Choice>
        <mc:Fallback>
          <p:sp>
            <p:nvSpPr>
              <p:cNvPr id="198" name="Content Placeholder 2">
                <a:extLst>
                  <a:ext uri="{FF2B5EF4-FFF2-40B4-BE49-F238E27FC236}">
                    <a16:creationId xmlns:a16="http://schemas.microsoft.com/office/drawing/2014/main" id="{8BAF8425-F46D-6E2D-0E63-01C94FB27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6" y="3661486"/>
                <a:ext cx="7077209" cy="577103"/>
              </a:xfrm>
              <a:prstGeom prst="rect">
                <a:avLst/>
              </a:prstGeom>
              <a:blipFill>
                <a:blip r:embed="rId9"/>
                <a:stretch>
                  <a:fillRect t="-11702" r="-6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64" grpId="0"/>
      <p:bldP spid="165" grpId="0"/>
      <p:bldP spid="166" grpId="0"/>
      <p:bldP spid="180" grpId="0"/>
      <p:bldP spid="1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79E423-D574-4FAF-A18A-4B7A6463D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82" y="677583"/>
            <a:ext cx="9554908" cy="943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2342544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Ex 8A – Q10</a:t>
            </a:r>
            <a:endParaRPr lang="en-AU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C89E4-C74C-8649-311F-5FC09D797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65678">
            <a:off x="8149804" y="383244"/>
            <a:ext cx="2751640" cy="45699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6C6BAC-950D-C435-D07A-B6B3A5BFF80F}"/>
              </a:ext>
            </a:extLst>
          </p:cNvPr>
          <p:cNvCxnSpPr>
            <a:cxnSpLocks/>
          </p:cNvCxnSpPr>
          <p:nvPr/>
        </p:nvCxnSpPr>
        <p:spPr>
          <a:xfrm>
            <a:off x="8690632" y="1337981"/>
            <a:ext cx="646831" cy="352256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0A6E61-B0B6-00DC-B594-9669045CD156}"/>
              </a:ext>
            </a:extLst>
          </p:cNvPr>
          <p:cNvCxnSpPr>
            <a:cxnSpLocks/>
          </p:cNvCxnSpPr>
          <p:nvPr/>
        </p:nvCxnSpPr>
        <p:spPr>
          <a:xfrm flipH="1">
            <a:off x="7570694" y="2042828"/>
            <a:ext cx="2895832" cy="307264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4C92BB-DA7C-5798-90F3-3671183D50D9}"/>
              </a:ext>
            </a:extLst>
          </p:cNvPr>
          <p:cNvCxnSpPr>
            <a:cxnSpLocks/>
          </p:cNvCxnSpPr>
          <p:nvPr/>
        </p:nvCxnSpPr>
        <p:spPr>
          <a:xfrm flipH="1">
            <a:off x="7269294" y="1506080"/>
            <a:ext cx="3784191" cy="23717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AD9E87-D221-FD52-BEF0-24E2388260BE}"/>
              </a:ext>
            </a:extLst>
          </p:cNvPr>
          <p:cNvCxnSpPr>
            <a:cxnSpLocks/>
          </p:cNvCxnSpPr>
          <p:nvPr/>
        </p:nvCxnSpPr>
        <p:spPr>
          <a:xfrm>
            <a:off x="8341303" y="2015944"/>
            <a:ext cx="3266974" cy="18506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2F2CE97-9174-D031-1151-B877D3F83C6A}"/>
              </a:ext>
            </a:extLst>
          </p:cNvPr>
          <p:cNvGrpSpPr/>
          <p:nvPr/>
        </p:nvGrpSpPr>
        <p:grpSpPr>
          <a:xfrm>
            <a:off x="7082788" y="3846759"/>
            <a:ext cx="117360" cy="244080"/>
            <a:chOff x="7082788" y="3846759"/>
            <a:chExt cx="11736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03D7FA3-0AEF-EB20-38F2-844583F5675A}"/>
                    </a:ext>
                  </a:extLst>
                </p14:cNvPr>
                <p14:cNvContentPartPr/>
                <p14:nvPr/>
              </p14:nvContentPartPr>
              <p14:xfrm>
                <a:off x="7082788" y="3846759"/>
                <a:ext cx="117360" cy="244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03D7FA3-0AEF-EB20-38F2-844583F567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74148" y="3838119"/>
                  <a:ext cx="135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423797C-8CDD-BA47-B1CC-AB274E43F1D7}"/>
                    </a:ext>
                  </a:extLst>
                </p14:cNvPr>
                <p14:cNvContentPartPr/>
                <p14:nvPr/>
              </p14:nvContentPartPr>
              <p14:xfrm>
                <a:off x="7092868" y="3959439"/>
                <a:ext cx="97920" cy="58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423797C-8CDD-BA47-B1CC-AB274E43F1D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83868" y="3950439"/>
                  <a:ext cx="11556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06B2568-3088-AFAB-382B-A353B31CBDCB}"/>
                  </a:ext>
                </a:extLst>
              </p14:cNvPr>
              <p14:cNvContentPartPr/>
              <p14:nvPr/>
            </p14:nvContentPartPr>
            <p14:xfrm>
              <a:off x="8673268" y="1045599"/>
              <a:ext cx="159480" cy="2228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06B2568-3088-AFAB-382B-A353B31CBDC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64268" y="1036959"/>
                <a:ext cx="1771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40A505F-A2A2-817F-9D89-28CCE1B2D65C}"/>
                  </a:ext>
                </a:extLst>
              </p14:cNvPr>
              <p14:cNvContentPartPr/>
              <p14:nvPr/>
            </p14:nvContentPartPr>
            <p14:xfrm>
              <a:off x="10604668" y="1923279"/>
              <a:ext cx="186840" cy="1684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40A505F-A2A2-817F-9D89-28CCE1B2D6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95668" y="1914279"/>
                <a:ext cx="20448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698B0D62-C69F-CBC6-4303-23A4FFB1E028}"/>
              </a:ext>
            </a:extLst>
          </p:cNvPr>
          <p:cNvGrpSpPr/>
          <p:nvPr/>
        </p:nvGrpSpPr>
        <p:grpSpPr>
          <a:xfrm>
            <a:off x="11681788" y="3904359"/>
            <a:ext cx="205200" cy="244440"/>
            <a:chOff x="11681788" y="3904359"/>
            <a:chExt cx="205200" cy="24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018D329-192F-E8D1-6FEB-6D47D78C371B}"/>
                    </a:ext>
                  </a:extLst>
                </p14:cNvPr>
                <p14:cNvContentPartPr/>
                <p14:nvPr/>
              </p14:nvContentPartPr>
              <p14:xfrm>
                <a:off x="11749468" y="3930279"/>
                <a:ext cx="5400" cy="165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018D329-192F-E8D1-6FEB-6D47D78C37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740828" y="3921639"/>
                  <a:ext cx="23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31F963F-C1E4-61B3-B90D-31C7E3767E14}"/>
                    </a:ext>
                  </a:extLst>
                </p14:cNvPr>
                <p14:cNvContentPartPr/>
                <p14:nvPr/>
              </p14:nvContentPartPr>
              <p14:xfrm>
                <a:off x="11681788" y="3904359"/>
                <a:ext cx="205200" cy="244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31F963F-C1E4-61B3-B90D-31C7E3767E1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672788" y="3895359"/>
                  <a:ext cx="22284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AFB4B25-1480-BEAA-7AD6-9E034D60682F}"/>
              </a:ext>
            </a:extLst>
          </p:cNvPr>
          <p:cNvGrpSpPr/>
          <p:nvPr/>
        </p:nvGrpSpPr>
        <p:grpSpPr>
          <a:xfrm>
            <a:off x="7500748" y="3540759"/>
            <a:ext cx="257400" cy="263880"/>
            <a:chOff x="7500748" y="3540759"/>
            <a:chExt cx="25740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2EF4B1E-7B47-C852-8302-0B3E5A142753}"/>
                    </a:ext>
                  </a:extLst>
                </p14:cNvPr>
                <p14:cNvContentPartPr/>
                <p14:nvPr/>
              </p14:nvContentPartPr>
              <p14:xfrm>
                <a:off x="7500748" y="3540759"/>
                <a:ext cx="97920" cy="74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2EF4B1E-7B47-C852-8302-0B3E5A14275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91748" y="3532119"/>
                  <a:ext cx="115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438F7AA-DD78-EA56-FE8F-E1837254A929}"/>
                    </a:ext>
                  </a:extLst>
                </p14:cNvPr>
                <p14:cNvContentPartPr/>
                <p14:nvPr/>
              </p14:nvContentPartPr>
              <p14:xfrm>
                <a:off x="7619548" y="3664239"/>
                <a:ext cx="138600" cy="140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438F7AA-DD78-EA56-FE8F-E1837254A92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10548" y="3655599"/>
                  <a:ext cx="15624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3EF3EFA-AB7F-4EB2-59CF-60489B7F704C}"/>
              </a:ext>
            </a:extLst>
          </p:cNvPr>
          <p:cNvGrpSpPr/>
          <p:nvPr/>
        </p:nvGrpSpPr>
        <p:grpSpPr>
          <a:xfrm>
            <a:off x="8601988" y="1520799"/>
            <a:ext cx="327960" cy="221400"/>
            <a:chOff x="8601988" y="1520799"/>
            <a:chExt cx="32796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15D970E-0D8A-490D-94B1-BA421B86C67E}"/>
                    </a:ext>
                  </a:extLst>
                </p14:cNvPr>
                <p14:cNvContentPartPr/>
                <p14:nvPr/>
              </p14:nvContentPartPr>
              <p14:xfrm>
                <a:off x="8601988" y="1590279"/>
                <a:ext cx="60120" cy="151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15D970E-0D8A-490D-94B1-BA421B86C67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92988" y="1581279"/>
                  <a:ext cx="77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55074D8-CD88-FED3-1998-444A76562A31}"/>
                    </a:ext>
                  </a:extLst>
                </p14:cNvPr>
                <p14:cNvContentPartPr/>
                <p14:nvPr/>
              </p14:nvContentPartPr>
              <p14:xfrm>
                <a:off x="8805388" y="1520799"/>
                <a:ext cx="124560" cy="146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55074D8-CD88-FED3-1998-444A76562A3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96748" y="1512159"/>
                  <a:ext cx="14220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CAF109D-795A-DAFF-BB81-831EDCE8CBC4}"/>
              </a:ext>
            </a:extLst>
          </p:cNvPr>
          <p:cNvGrpSpPr/>
          <p:nvPr/>
        </p:nvGrpSpPr>
        <p:grpSpPr>
          <a:xfrm>
            <a:off x="10210468" y="2074839"/>
            <a:ext cx="310320" cy="255960"/>
            <a:chOff x="10210468" y="2074839"/>
            <a:chExt cx="31032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0AB0138-35D1-53ED-DCB7-ACD62DD0DF52}"/>
                    </a:ext>
                  </a:extLst>
                </p14:cNvPr>
                <p14:cNvContentPartPr/>
                <p14:nvPr/>
              </p14:nvContentPartPr>
              <p14:xfrm>
                <a:off x="10210468" y="2074839"/>
                <a:ext cx="78840" cy="98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0AB0138-35D1-53ED-DCB7-ACD62DD0DF5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201468" y="2065839"/>
                  <a:ext cx="96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65F1A7C-4B4C-A544-0317-BEA116A6E7E7}"/>
                    </a:ext>
                  </a:extLst>
                </p14:cNvPr>
                <p14:cNvContentPartPr/>
                <p14:nvPr/>
              </p14:nvContentPartPr>
              <p14:xfrm>
                <a:off x="10393348" y="2210559"/>
                <a:ext cx="127440" cy="120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65F1A7C-4B4C-A544-0317-BEA116A6E7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84708" y="2201559"/>
                  <a:ext cx="14508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7C97963-9DE7-79C2-2E29-824A921653B7}"/>
              </a:ext>
            </a:extLst>
          </p:cNvPr>
          <p:cNvGrpSpPr/>
          <p:nvPr/>
        </p:nvGrpSpPr>
        <p:grpSpPr>
          <a:xfrm>
            <a:off x="11146468" y="3468759"/>
            <a:ext cx="359280" cy="336960"/>
            <a:chOff x="11146468" y="3468759"/>
            <a:chExt cx="35928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0667EB5-510D-854F-F634-74863245400F}"/>
                    </a:ext>
                  </a:extLst>
                </p14:cNvPr>
                <p14:cNvContentPartPr/>
                <p14:nvPr/>
              </p14:nvContentPartPr>
              <p14:xfrm>
                <a:off x="11146468" y="3654879"/>
                <a:ext cx="93240" cy="1508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0667EB5-510D-854F-F634-74863245400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37468" y="3646239"/>
                  <a:ext cx="110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335C20F-AFA6-A533-A7D6-C794C933AE4D}"/>
                    </a:ext>
                  </a:extLst>
                </p14:cNvPr>
                <p14:cNvContentPartPr/>
                <p14:nvPr/>
              </p14:nvContentPartPr>
              <p14:xfrm>
                <a:off x="11340508" y="3468759"/>
                <a:ext cx="165240" cy="215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335C20F-AFA6-A533-A7D6-C794C933AE4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331868" y="3460119"/>
                  <a:ext cx="18288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7F7E8F4-D393-E3D2-6DD1-30F7B5C0FE7C}"/>
              </a:ext>
            </a:extLst>
          </p:cNvPr>
          <p:cNvGrpSpPr/>
          <p:nvPr/>
        </p:nvGrpSpPr>
        <p:grpSpPr>
          <a:xfrm>
            <a:off x="8658868" y="2645799"/>
            <a:ext cx="123480" cy="181800"/>
            <a:chOff x="8658868" y="2645799"/>
            <a:chExt cx="123480" cy="1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1980086-DEEA-FB1C-AA1B-A6F53575333C}"/>
                    </a:ext>
                  </a:extLst>
                </p14:cNvPr>
                <p14:cNvContentPartPr/>
                <p14:nvPr/>
              </p14:nvContentPartPr>
              <p14:xfrm>
                <a:off x="8702068" y="2661639"/>
                <a:ext cx="12600" cy="1659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1980086-DEEA-FB1C-AA1B-A6F53575333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93428" y="2652639"/>
                  <a:ext cx="30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0D97035-9038-9504-1AF8-1DE4F11FC27D}"/>
                    </a:ext>
                  </a:extLst>
                </p14:cNvPr>
                <p14:cNvContentPartPr/>
                <p14:nvPr/>
              </p14:nvContentPartPr>
              <p14:xfrm>
                <a:off x="8658868" y="2645799"/>
                <a:ext cx="123480" cy="961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0D97035-9038-9504-1AF8-1DE4F11FC27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50228" y="2637159"/>
                  <a:ext cx="14112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0C1239A-F98F-CB06-B034-9DBFD0297011}"/>
              </a:ext>
            </a:extLst>
          </p:cNvPr>
          <p:cNvGrpSpPr/>
          <p:nvPr/>
        </p:nvGrpSpPr>
        <p:grpSpPr>
          <a:xfrm>
            <a:off x="9278428" y="2266359"/>
            <a:ext cx="142920" cy="273240"/>
            <a:chOff x="9278428" y="2266359"/>
            <a:chExt cx="142920" cy="27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787CFCE-EA96-BF78-6DBD-D2BC8BD96DED}"/>
                    </a:ext>
                  </a:extLst>
                </p14:cNvPr>
                <p14:cNvContentPartPr/>
                <p14:nvPr/>
              </p14:nvContentPartPr>
              <p14:xfrm>
                <a:off x="9278428" y="2266359"/>
                <a:ext cx="135000" cy="273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787CFCE-EA96-BF78-6DBD-D2BC8BD96D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69788" y="2257359"/>
                  <a:ext cx="152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FF7FE15-80F8-E7F9-EB16-4832F661512D}"/>
                    </a:ext>
                  </a:extLst>
                </p14:cNvPr>
                <p14:cNvContentPartPr/>
                <p14:nvPr/>
              </p14:nvContentPartPr>
              <p14:xfrm>
                <a:off x="9282748" y="2418279"/>
                <a:ext cx="138600" cy="36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FF7FE15-80F8-E7F9-EB16-4832F66151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73748" y="2409279"/>
                  <a:ext cx="15624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C790B2B-B6CF-2577-4B9B-2FBBFD16B9FE}"/>
                  </a:ext>
                </a:extLst>
              </p14:cNvPr>
              <p14:cNvContentPartPr/>
              <p14:nvPr/>
            </p14:nvContentPartPr>
            <p14:xfrm>
              <a:off x="9905188" y="2669199"/>
              <a:ext cx="192240" cy="18504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C790B2B-B6CF-2577-4B9B-2FBBFD16B9F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896188" y="2660559"/>
                <a:ext cx="2098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B4C8229-7B7E-D4FF-D00C-F27A847CC9D2}"/>
                  </a:ext>
                </a:extLst>
              </p14:cNvPr>
              <p14:cNvContentPartPr/>
              <p14:nvPr/>
            </p14:nvContentPartPr>
            <p14:xfrm>
              <a:off x="9169348" y="3531759"/>
              <a:ext cx="100440" cy="14220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B4C8229-7B7E-D4FF-D00C-F27A847CC9D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160708" y="3522759"/>
                <a:ext cx="11808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05F1EE0-591B-B1E6-0329-1D43411364F7}"/>
              </a:ext>
            </a:extLst>
          </p:cNvPr>
          <p:cNvGrpSpPr/>
          <p:nvPr/>
        </p:nvGrpSpPr>
        <p:grpSpPr>
          <a:xfrm>
            <a:off x="329548" y="1897809"/>
            <a:ext cx="1238040" cy="292680"/>
            <a:chOff x="505228" y="2360679"/>
            <a:chExt cx="123804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FEDE4CB-F47F-40FA-D20B-52E3E03BC877}"/>
                    </a:ext>
                  </a:extLst>
                </p14:cNvPr>
                <p14:cNvContentPartPr/>
                <p14:nvPr/>
              </p14:nvContentPartPr>
              <p14:xfrm>
                <a:off x="505228" y="2392359"/>
                <a:ext cx="253440" cy="2610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FEDE4CB-F47F-40FA-D20B-52E3E03BC87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6228" y="2383719"/>
                  <a:ext cx="271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F248421-34C4-AB11-F992-F88980FF5526}"/>
                    </a:ext>
                  </a:extLst>
                </p14:cNvPr>
                <p14:cNvContentPartPr/>
                <p14:nvPr/>
              </p14:nvContentPartPr>
              <p14:xfrm>
                <a:off x="927148" y="2360679"/>
                <a:ext cx="132480" cy="2293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F248421-34C4-AB11-F992-F88980FF552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8508" y="2351679"/>
                  <a:ext cx="150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88886EE-590E-87DA-E627-CC77BAC4E780}"/>
                    </a:ext>
                  </a:extLst>
                </p14:cNvPr>
                <p14:cNvContentPartPr/>
                <p14:nvPr/>
              </p14:nvContentPartPr>
              <p14:xfrm>
                <a:off x="1114708" y="2395599"/>
                <a:ext cx="105840" cy="1800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88886EE-590E-87DA-E627-CC77BAC4E78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6068" y="2386959"/>
                  <a:ext cx="123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C643ACB-89E9-2375-3BDD-84C04829EC14}"/>
                    </a:ext>
                  </a:extLst>
                </p14:cNvPr>
                <p14:cNvContentPartPr/>
                <p14:nvPr/>
              </p14:nvContentPartPr>
              <p14:xfrm>
                <a:off x="1283188" y="2399559"/>
                <a:ext cx="153360" cy="2023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C643ACB-89E9-2375-3BDD-84C04829EC1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74548" y="2390559"/>
                  <a:ext cx="171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1EF621D-F34A-8703-168D-45D4E4F34C90}"/>
                    </a:ext>
                  </a:extLst>
                </p14:cNvPr>
                <p14:cNvContentPartPr/>
                <p14:nvPr/>
              </p14:nvContentPartPr>
              <p14:xfrm>
                <a:off x="1342948" y="2425839"/>
                <a:ext cx="316800" cy="882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1EF621D-F34A-8703-168D-45D4E4F34C9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33948" y="2416839"/>
                  <a:ext cx="334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8810788-4AA8-CD6A-5304-4DBF24BB4366}"/>
                    </a:ext>
                  </a:extLst>
                </p14:cNvPr>
                <p14:cNvContentPartPr/>
                <p14:nvPr/>
              </p14:nvContentPartPr>
              <p14:xfrm>
                <a:off x="1632388" y="2472639"/>
                <a:ext cx="110880" cy="248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8810788-4AA8-CD6A-5304-4DBF24BB436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23748" y="2463639"/>
                  <a:ext cx="1285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527474C3-223B-F869-7ED3-FB2502BB595C}"/>
              </a:ext>
            </a:extLst>
          </p:cNvPr>
          <p:cNvGrpSpPr/>
          <p:nvPr/>
        </p:nvGrpSpPr>
        <p:grpSpPr>
          <a:xfrm>
            <a:off x="1885828" y="1732209"/>
            <a:ext cx="734040" cy="373320"/>
            <a:chOff x="2061508" y="2195079"/>
            <a:chExt cx="734040" cy="37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1163658-1317-D7E8-3F36-248C1F1DEC93}"/>
                    </a:ext>
                  </a:extLst>
                </p14:cNvPr>
                <p14:cNvContentPartPr/>
                <p14:nvPr/>
              </p14:nvContentPartPr>
              <p14:xfrm>
                <a:off x="2061508" y="2368959"/>
                <a:ext cx="34560" cy="1994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1163658-1317-D7E8-3F36-248C1F1DEC9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52508" y="2360319"/>
                  <a:ext cx="52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44A1073-9BC7-5780-9D22-681A724A26FC}"/>
                    </a:ext>
                  </a:extLst>
                </p14:cNvPr>
                <p14:cNvContentPartPr/>
                <p14:nvPr/>
              </p14:nvContentPartPr>
              <p14:xfrm>
                <a:off x="2157268" y="2299119"/>
                <a:ext cx="295560" cy="2318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44A1073-9BC7-5780-9D22-681A724A26F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48268" y="2290119"/>
                  <a:ext cx="3132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26D5E82-126F-73C0-0EFD-FE320D11DB6B}"/>
                    </a:ext>
                  </a:extLst>
                </p14:cNvPr>
                <p14:cNvContentPartPr/>
                <p14:nvPr/>
              </p14:nvContentPartPr>
              <p14:xfrm>
                <a:off x="2515108" y="2195079"/>
                <a:ext cx="56160" cy="784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26D5E82-126F-73C0-0EFD-FE320D11DB6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06468" y="2186439"/>
                  <a:ext cx="73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AC6155E-B10D-F2C9-9EF4-B745BF94D8ED}"/>
                    </a:ext>
                  </a:extLst>
                </p14:cNvPr>
                <p14:cNvContentPartPr/>
                <p14:nvPr/>
              </p14:nvContentPartPr>
              <p14:xfrm>
                <a:off x="2647228" y="2433399"/>
                <a:ext cx="148320" cy="266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AC6155E-B10D-F2C9-9EF4-B745BF94D8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38228" y="2424759"/>
                  <a:ext cx="1659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95213F0-BA72-2AAB-86A7-2B29855A34C4}"/>
              </a:ext>
            </a:extLst>
          </p:cNvPr>
          <p:cNvGrpSpPr/>
          <p:nvPr/>
        </p:nvGrpSpPr>
        <p:grpSpPr>
          <a:xfrm>
            <a:off x="2823268" y="1683609"/>
            <a:ext cx="738360" cy="331560"/>
            <a:chOff x="2998948" y="2146479"/>
            <a:chExt cx="73836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E4CFCAF-CD13-79DA-8707-9E6C5CAD6C52}"/>
                    </a:ext>
                  </a:extLst>
                </p14:cNvPr>
                <p14:cNvContentPartPr/>
                <p14:nvPr/>
              </p14:nvContentPartPr>
              <p14:xfrm>
                <a:off x="2998948" y="2352399"/>
                <a:ext cx="135720" cy="1256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E4CFCAF-CD13-79DA-8707-9E6C5CAD6C5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90308" y="2343399"/>
                  <a:ext cx="153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3A6B0BD-8C6D-7BED-9EC4-32A99B16F336}"/>
                    </a:ext>
                  </a:extLst>
                </p14:cNvPr>
                <p14:cNvContentPartPr/>
                <p14:nvPr/>
              </p14:nvContentPartPr>
              <p14:xfrm>
                <a:off x="3158788" y="2228199"/>
                <a:ext cx="255240" cy="1800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3A6B0BD-8C6D-7BED-9EC4-32A99B16F33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50148" y="2219559"/>
                  <a:ext cx="272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4690606-840C-2647-D0FE-B0EE5E3B6937}"/>
                    </a:ext>
                  </a:extLst>
                </p14:cNvPr>
                <p14:cNvContentPartPr/>
                <p14:nvPr/>
              </p14:nvContentPartPr>
              <p14:xfrm>
                <a:off x="3503668" y="2249439"/>
                <a:ext cx="123840" cy="1674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4690606-840C-2647-D0FE-B0EE5E3B693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95028" y="2240799"/>
                  <a:ext cx="141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4D2CDA3-BF26-3BA2-4E96-64B4B4BC10AE}"/>
                    </a:ext>
                  </a:extLst>
                </p14:cNvPr>
                <p14:cNvContentPartPr/>
                <p14:nvPr/>
              </p14:nvContentPartPr>
              <p14:xfrm>
                <a:off x="3660268" y="2146479"/>
                <a:ext cx="77040" cy="723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4D2CDA3-BF26-3BA2-4E96-64B4B4BC10A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51268" y="2137479"/>
                  <a:ext cx="9468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D032EEC0-83E1-6240-5396-550E9EFE8F8C}"/>
                  </a:ext>
                </a:extLst>
              </p14:cNvPr>
              <p14:cNvContentPartPr/>
              <p14:nvPr/>
            </p14:nvContentPartPr>
            <p14:xfrm>
              <a:off x="393268" y="2554809"/>
              <a:ext cx="6120" cy="1944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D032EEC0-83E1-6240-5396-550E9EFE8F8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4268" y="2545809"/>
                <a:ext cx="237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A96D82A6-486F-73C4-0322-63CFD20FF486}"/>
                  </a:ext>
                </a:extLst>
              </p14:cNvPr>
              <p14:cNvContentPartPr/>
              <p14:nvPr/>
            </p14:nvContentPartPr>
            <p14:xfrm>
              <a:off x="348628" y="2684409"/>
              <a:ext cx="157680" cy="4140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A96D82A6-486F-73C4-0322-63CFD20FF48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39988" y="2675409"/>
                <a:ext cx="175320" cy="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F929932-5107-561C-9969-839925A00A26}"/>
              </a:ext>
            </a:extLst>
          </p:cNvPr>
          <p:cNvGrpSpPr/>
          <p:nvPr/>
        </p:nvGrpSpPr>
        <p:grpSpPr>
          <a:xfrm>
            <a:off x="739588" y="2445369"/>
            <a:ext cx="1201680" cy="324360"/>
            <a:chOff x="915268" y="2908239"/>
            <a:chExt cx="120168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BF36302-230C-90BE-CB0C-8CA357634555}"/>
                    </a:ext>
                  </a:extLst>
                </p14:cNvPr>
                <p14:cNvContentPartPr/>
                <p14:nvPr/>
              </p14:nvContentPartPr>
              <p14:xfrm>
                <a:off x="915268" y="2953599"/>
                <a:ext cx="265320" cy="2790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BF36302-230C-90BE-CB0C-8CA3576345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6268" y="2944959"/>
                  <a:ext cx="2829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1FB07E8-191C-24AA-B0E6-05281981F0C5}"/>
                    </a:ext>
                  </a:extLst>
                </p14:cNvPr>
                <p14:cNvContentPartPr/>
                <p14:nvPr/>
              </p14:nvContentPartPr>
              <p14:xfrm>
                <a:off x="1291108" y="2949999"/>
                <a:ext cx="157320" cy="2422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1FB07E8-191C-24AA-B0E6-05281981F0C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82108" y="2941359"/>
                  <a:ext cx="1749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DFC80B6-540A-FC6A-B7CE-77E3FA849722}"/>
                    </a:ext>
                  </a:extLst>
                </p14:cNvPr>
                <p14:cNvContentPartPr/>
                <p14:nvPr/>
              </p14:nvContentPartPr>
              <p14:xfrm>
                <a:off x="1356268" y="3080679"/>
                <a:ext cx="139680" cy="1080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DFC80B6-540A-FC6A-B7CE-77E3FA84972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47628" y="3072039"/>
                  <a:ext cx="157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A2164E3-0F61-0E94-B367-0C025F4A77A9}"/>
                    </a:ext>
                  </a:extLst>
                </p14:cNvPr>
                <p14:cNvContentPartPr/>
                <p14:nvPr/>
              </p14:nvContentPartPr>
              <p14:xfrm>
                <a:off x="1553548" y="2937759"/>
                <a:ext cx="113040" cy="2016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A2164E3-0F61-0E94-B367-0C025F4A77A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44548" y="2928759"/>
                  <a:ext cx="130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49B73AD-EFFE-8CED-6A43-7FADE55AECBB}"/>
                    </a:ext>
                  </a:extLst>
                </p14:cNvPr>
                <p14:cNvContentPartPr/>
                <p14:nvPr/>
              </p14:nvContentPartPr>
              <p14:xfrm>
                <a:off x="1722388" y="2908239"/>
                <a:ext cx="128520" cy="2120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49B73AD-EFFE-8CED-6A43-7FADE55AECB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13388" y="2899239"/>
                  <a:ext cx="146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A1EA10D-6F2C-D129-AD95-9293DD9E295E}"/>
                    </a:ext>
                  </a:extLst>
                </p14:cNvPr>
                <p14:cNvContentPartPr/>
                <p14:nvPr/>
              </p14:nvContentPartPr>
              <p14:xfrm>
                <a:off x="1932628" y="2941359"/>
                <a:ext cx="184320" cy="1648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A1EA10D-6F2C-D129-AD95-9293DD9E295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23628" y="2932359"/>
                  <a:ext cx="20196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66189D0-E056-8D96-1F6F-A4FCF96FB994}"/>
              </a:ext>
            </a:extLst>
          </p:cNvPr>
          <p:cNvGrpSpPr/>
          <p:nvPr/>
        </p:nvGrpSpPr>
        <p:grpSpPr>
          <a:xfrm>
            <a:off x="2146468" y="2310729"/>
            <a:ext cx="460440" cy="303480"/>
            <a:chOff x="2322148" y="2773599"/>
            <a:chExt cx="460440" cy="30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84D2E24-45A0-05C7-547C-5BD68AB30DCA}"/>
                    </a:ext>
                  </a:extLst>
                </p14:cNvPr>
                <p14:cNvContentPartPr/>
                <p14:nvPr/>
              </p14:nvContentPartPr>
              <p14:xfrm>
                <a:off x="2322148" y="2854239"/>
                <a:ext cx="59760" cy="2062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84D2E24-45A0-05C7-547C-5BD68AB30DC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13148" y="2845239"/>
                  <a:ext cx="77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3D6B22B-A22E-4EB6-83D0-746B4ACBF006}"/>
                    </a:ext>
                  </a:extLst>
                </p14:cNvPr>
                <p14:cNvContentPartPr/>
                <p14:nvPr/>
              </p14:nvContentPartPr>
              <p14:xfrm>
                <a:off x="2439148" y="2842359"/>
                <a:ext cx="285840" cy="2347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3D6B22B-A22E-4EB6-83D0-746B4ACBF00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30508" y="2833719"/>
                  <a:ext cx="3034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4BD50A4-2101-8B4A-AD11-C9F9ECCF147C}"/>
                    </a:ext>
                  </a:extLst>
                </p14:cNvPr>
                <p14:cNvContentPartPr/>
                <p14:nvPr/>
              </p14:nvContentPartPr>
              <p14:xfrm>
                <a:off x="2720308" y="2773599"/>
                <a:ext cx="62280" cy="594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4BD50A4-2101-8B4A-AD11-C9F9ECCF147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11668" y="2764599"/>
                  <a:ext cx="7992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C7A35D4-EBAB-CB0A-82DB-090688FE80BF}"/>
              </a:ext>
            </a:extLst>
          </p:cNvPr>
          <p:cNvGrpSpPr/>
          <p:nvPr/>
        </p:nvGrpSpPr>
        <p:grpSpPr>
          <a:xfrm>
            <a:off x="2780068" y="2309289"/>
            <a:ext cx="367560" cy="284400"/>
            <a:chOff x="2955748" y="2772159"/>
            <a:chExt cx="36756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7F064ED-312E-721B-79DA-6182EF71C746}"/>
                    </a:ext>
                  </a:extLst>
                </p14:cNvPr>
                <p14:cNvContentPartPr/>
                <p14:nvPr/>
              </p14:nvContentPartPr>
              <p14:xfrm>
                <a:off x="2955748" y="2951079"/>
                <a:ext cx="121320" cy="342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7F064ED-312E-721B-79DA-6182EF71C74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46748" y="2942439"/>
                  <a:ext cx="138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86E0866-2F81-0787-A147-E94653EE3761}"/>
                    </a:ext>
                  </a:extLst>
                </p14:cNvPr>
                <p14:cNvContentPartPr/>
                <p14:nvPr/>
              </p14:nvContentPartPr>
              <p14:xfrm>
                <a:off x="3121708" y="2772159"/>
                <a:ext cx="201600" cy="2844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86E0866-2F81-0787-A147-E94653EE376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13068" y="2763519"/>
                  <a:ext cx="21924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9534DFD6-8985-F4F3-0048-CE31CDC992DB}"/>
              </a:ext>
            </a:extLst>
          </p:cNvPr>
          <p:cNvGrpSpPr/>
          <p:nvPr/>
        </p:nvGrpSpPr>
        <p:grpSpPr>
          <a:xfrm>
            <a:off x="3789868" y="1618089"/>
            <a:ext cx="1332720" cy="380880"/>
            <a:chOff x="3965548" y="2080959"/>
            <a:chExt cx="1332720" cy="38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8A19965-89DF-83EB-190A-AF0E86F3FBCE}"/>
                    </a:ext>
                  </a:extLst>
                </p14:cNvPr>
                <p14:cNvContentPartPr/>
                <p14:nvPr/>
              </p14:nvContentPartPr>
              <p14:xfrm>
                <a:off x="3965548" y="2174559"/>
                <a:ext cx="98640" cy="2872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8A19965-89DF-83EB-190A-AF0E86F3FBC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56908" y="2165559"/>
                  <a:ext cx="1162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9CBFB1F-F62E-ED31-B017-777F1E2FFA88}"/>
                    </a:ext>
                  </a:extLst>
                </p14:cNvPr>
                <p14:cNvContentPartPr/>
                <p14:nvPr/>
              </p14:nvContentPartPr>
              <p14:xfrm>
                <a:off x="4148068" y="2198319"/>
                <a:ext cx="139680" cy="1954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9CBFB1F-F62E-ED31-B017-777F1E2FFA8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39428" y="2189679"/>
                  <a:ext cx="157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ACB134B-6481-A35B-B944-5A1888649CAB}"/>
                    </a:ext>
                  </a:extLst>
                </p14:cNvPr>
                <p14:cNvContentPartPr/>
                <p14:nvPr/>
              </p14:nvContentPartPr>
              <p14:xfrm>
                <a:off x="4199188" y="2277159"/>
                <a:ext cx="240480" cy="1843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ACB134B-6481-A35B-B944-5A1888649CA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90188" y="2268159"/>
                  <a:ext cx="258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6A3C2CF-D43E-90E3-C631-6147FB4F0348}"/>
                    </a:ext>
                  </a:extLst>
                </p14:cNvPr>
                <p14:cNvContentPartPr/>
                <p14:nvPr/>
              </p14:nvContentPartPr>
              <p14:xfrm>
                <a:off x="4436788" y="2264919"/>
                <a:ext cx="157680" cy="1504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6A3C2CF-D43E-90E3-C631-6147FB4F034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28148" y="2256279"/>
                  <a:ext cx="175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86AC4FA-4168-F27B-71C7-3650A84A156A}"/>
                    </a:ext>
                  </a:extLst>
                </p14:cNvPr>
                <p14:cNvContentPartPr/>
                <p14:nvPr/>
              </p14:nvContentPartPr>
              <p14:xfrm>
                <a:off x="4670788" y="2198319"/>
                <a:ext cx="417600" cy="1767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86AC4FA-4168-F27B-71C7-3650A84A156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62148" y="2189679"/>
                  <a:ext cx="435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01FEA88-C89F-B860-15A9-0B1C7D67AF0B}"/>
                    </a:ext>
                  </a:extLst>
                </p14:cNvPr>
                <p14:cNvContentPartPr/>
                <p14:nvPr/>
              </p14:nvContentPartPr>
              <p14:xfrm>
                <a:off x="4933228" y="2080959"/>
                <a:ext cx="365040" cy="3715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01FEA88-C89F-B860-15A9-0B1C7D67AF0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24588" y="2071959"/>
                  <a:ext cx="382680" cy="38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3CCF998F-9FA0-4060-C87F-27E8D8180ACF}"/>
              </a:ext>
            </a:extLst>
          </p:cNvPr>
          <p:cNvGrpSpPr/>
          <p:nvPr/>
        </p:nvGrpSpPr>
        <p:grpSpPr>
          <a:xfrm>
            <a:off x="3257428" y="2304249"/>
            <a:ext cx="395640" cy="271440"/>
            <a:chOff x="3433108" y="2767119"/>
            <a:chExt cx="39564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C42829E-A9A0-0C3A-6A83-7F349C357577}"/>
                    </a:ext>
                  </a:extLst>
                </p14:cNvPr>
                <p14:cNvContentPartPr/>
                <p14:nvPr/>
              </p14:nvContentPartPr>
              <p14:xfrm>
                <a:off x="3433108" y="2951079"/>
                <a:ext cx="161640" cy="172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C42829E-A9A0-0C3A-6A83-7F349C35757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24108" y="2942439"/>
                  <a:ext cx="179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6FBC80C-03DE-4466-3A7A-32AB4550CF38}"/>
                    </a:ext>
                  </a:extLst>
                </p14:cNvPr>
                <p14:cNvContentPartPr/>
                <p14:nvPr/>
              </p14:nvContentPartPr>
              <p14:xfrm>
                <a:off x="3668908" y="2795919"/>
                <a:ext cx="94320" cy="2426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6FBC80C-03DE-4466-3A7A-32AB4550CF3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59908" y="2787279"/>
                  <a:ext cx="111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3521725-A9AE-BE20-5D83-835BEB94DC0E}"/>
                    </a:ext>
                  </a:extLst>
                </p14:cNvPr>
                <p14:cNvContentPartPr/>
                <p14:nvPr/>
              </p14:nvContentPartPr>
              <p14:xfrm>
                <a:off x="3783748" y="2767119"/>
                <a:ext cx="45000" cy="590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3521725-A9AE-BE20-5D83-835BEB94DC0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74748" y="2758119"/>
                  <a:ext cx="626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A2E28546-C804-7AE2-A56D-E4EEC3CF5A66}"/>
              </a:ext>
            </a:extLst>
          </p:cNvPr>
          <p:cNvGrpSpPr/>
          <p:nvPr/>
        </p:nvGrpSpPr>
        <p:grpSpPr>
          <a:xfrm>
            <a:off x="3918388" y="2275809"/>
            <a:ext cx="1259640" cy="475200"/>
            <a:chOff x="4094068" y="2738679"/>
            <a:chExt cx="1259640" cy="47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6F85A28-2CA0-A489-1CF6-C8D090266CB2}"/>
                    </a:ext>
                  </a:extLst>
                </p14:cNvPr>
                <p14:cNvContentPartPr/>
                <p14:nvPr/>
              </p14:nvContentPartPr>
              <p14:xfrm>
                <a:off x="4094068" y="2764599"/>
                <a:ext cx="74880" cy="3128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6F85A28-2CA0-A489-1CF6-C8D090266CB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85068" y="2755959"/>
                  <a:ext cx="925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6E59943-1272-0992-5F05-E9ACF5BEC2FA}"/>
                    </a:ext>
                  </a:extLst>
                </p14:cNvPr>
                <p14:cNvContentPartPr/>
                <p14:nvPr/>
              </p14:nvContentPartPr>
              <p14:xfrm>
                <a:off x="4285228" y="2878359"/>
                <a:ext cx="102240" cy="1530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6E59943-1272-0992-5F05-E9ACF5BEC2F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76588" y="2869359"/>
                  <a:ext cx="119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B1562D0-D383-475A-8D38-539AFC3E7ED0}"/>
                    </a:ext>
                  </a:extLst>
                </p14:cNvPr>
                <p14:cNvContentPartPr/>
                <p14:nvPr/>
              </p14:nvContentPartPr>
              <p14:xfrm>
                <a:off x="4395028" y="2877999"/>
                <a:ext cx="96120" cy="1314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B1562D0-D383-475A-8D38-539AFC3E7ED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86388" y="2869359"/>
                  <a:ext cx="113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2549043-8B69-2D5F-F024-91074073D92B}"/>
                    </a:ext>
                  </a:extLst>
                </p14:cNvPr>
                <p14:cNvContentPartPr/>
                <p14:nvPr/>
              </p14:nvContentPartPr>
              <p14:xfrm>
                <a:off x="4532908" y="2876199"/>
                <a:ext cx="110880" cy="1069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2549043-8B69-2D5F-F024-91074073D92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24268" y="2867199"/>
                  <a:ext cx="128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767F74B-A00B-A3A4-5B9A-492938F800C8}"/>
                    </a:ext>
                  </a:extLst>
                </p14:cNvPr>
                <p14:cNvContentPartPr/>
                <p14:nvPr/>
              </p14:nvContentPartPr>
              <p14:xfrm>
                <a:off x="4575028" y="2738679"/>
                <a:ext cx="163080" cy="2466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767F74B-A00B-A3A4-5B9A-492938F800C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66388" y="2730039"/>
                  <a:ext cx="180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ACB89DC-B8DD-3E93-7AC0-F02E4691920D}"/>
                    </a:ext>
                  </a:extLst>
                </p14:cNvPr>
                <p14:cNvContentPartPr/>
                <p14:nvPr/>
              </p14:nvContentPartPr>
              <p14:xfrm>
                <a:off x="4866268" y="2904279"/>
                <a:ext cx="77760" cy="1242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ACB89DC-B8DD-3E93-7AC0-F02E4691920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57268" y="2895279"/>
                  <a:ext cx="95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752C1D8-C44A-90F0-F4C0-DB0622F532B8}"/>
                    </a:ext>
                  </a:extLst>
                </p14:cNvPr>
                <p14:cNvContentPartPr/>
                <p14:nvPr/>
              </p14:nvContentPartPr>
              <p14:xfrm>
                <a:off x="4994788" y="2923719"/>
                <a:ext cx="102600" cy="2901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752C1D8-C44A-90F0-F4C0-DB0622F532B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86148" y="2915079"/>
                  <a:ext cx="1202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C96E060-D2D1-40C3-6C1E-E6E145248D68}"/>
                    </a:ext>
                  </a:extLst>
                </p14:cNvPr>
                <p14:cNvContentPartPr/>
                <p14:nvPr/>
              </p14:nvContentPartPr>
              <p14:xfrm>
                <a:off x="5145628" y="2929119"/>
                <a:ext cx="81720" cy="2246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C96E060-D2D1-40C3-6C1E-E6E145248D6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36988" y="2920479"/>
                  <a:ext cx="99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DADFB2A-72A1-F3D0-9A4B-D30759BF117A}"/>
                    </a:ext>
                  </a:extLst>
                </p14:cNvPr>
                <p14:cNvContentPartPr/>
                <p14:nvPr/>
              </p14:nvContentPartPr>
              <p14:xfrm>
                <a:off x="5345428" y="2988519"/>
                <a:ext cx="8280" cy="75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DADFB2A-72A1-F3D0-9A4B-D30759BF117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36428" y="2979879"/>
                  <a:ext cx="259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4C8A7CC-8209-3CF0-F1A9-146CF8DE596F}"/>
              </a:ext>
            </a:extLst>
          </p:cNvPr>
          <p:cNvGrpSpPr/>
          <p:nvPr/>
        </p:nvGrpSpPr>
        <p:grpSpPr>
          <a:xfrm>
            <a:off x="5336068" y="2200929"/>
            <a:ext cx="343080" cy="383400"/>
            <a:chOff x="5511748" y="2663799"/>
            <a:chExt cx="343080" cy="38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5EA1008-7D59-1B40-0BB5-8719D7D4AE4D}"/>
                    </a:ext>
                  </a:extLst>
                </p14:cNvPr>
                <p14:cNvContentPartPr/>
                <p14:nvPr/>
              </p14:nvContentPartPr>
              <p14:xfrm>
                <a:off x="5511748" y="2762079"/>
                <a:ext cx="195840" cy="2458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5EA1008-7D59-1B40-0BB5-8719D7D4AE4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03108" y="2753079"/>
                  <a:ext cx="2134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6597B74-6A30-8CEE-EBB9-55F7EF658900}"/>
                    </a:ext>
                  </a:extLst>
                </p14:cNvPr>
                <p14:cNvContentPartPr/>
                <p14:nvPr/>
              </p14:nvContentPartPr>
              <p14:xfrm>
                <a:off x="5517508" y="2663799"/>
                <a:ext cx="337320" cy="3834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6597B74-6A30-8CEE-EBB9-55F7EF65890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08508" y="2654799"/>
                  <a:ext cx="354960" cy="40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B5ED2946-326D-8906-8585-AAD1444B88D3}"/>
              </a:ext>
            </a:extLst>
          </p:cNvPr>
          <p:cNvGrpSpPr/>
          <p:nvPr/>
        </p:nvGrpSpPr>
        <p:grpSpPr>
          <a:xfrm>
            <a:off x="653908" y="3041889"/>
            <a:ext cx="1074960" cy="291960"/>
            <a:chOff x="829588" y="3504759"/>
            <a:chExt cx="107496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D7F5C68-B7A5-D74E-4088-53716E279C71}"/>
                    </a:ext>
                  </a:extLst>
                </p14:cNvPr>
                <p14:cNvContentPartPr/>
                <p14:nvPr/>
              </p14:nvContentPartPr>
              <p14:xfrm>
                <a:off x="829588" y="3504759"/>
                <a:ext cx="229320" cy="2919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D7F5C68-B7A5-D74E-4088-53716E279C7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0948" y="3496119"/>
                  <a:ext cx="2469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8486DBE-A4FD-D2C5-6B7A-776CCFD5673B}"/>
                    </a:ext>
                  </a:extLst>
                </p14:cNvPr>
                <p14:cNvContentPartPr/>
                <p14:nvPr/>
              </p14:nvContentPartPr>
              <p14:xfrm>
                <a:off x="1194268" y="3572079"/>
                <a:ext cx="137520" cy="2059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8486DBE-A4FD-D2C5-6B7A-776CCFD5673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85628" y="3563439"/>
                  <a:ext cx="155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21FB196-B5DF-D1F1-184C-0CAD4E5D2ACF}"/>
                    </a:ext>
                  </a:extLst>
                </p14:cNvPr>
                <p14:cNvContentPartPr/>
                <p14:nvPr/>
              </p14:nvContentPartPr>
              <p14:xfrm>
                <a:off x="1389028" y="3537519"/>
                <a:ext cx="203400" cy="2232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21FB196-B5DF-D1F1-184C-0CAD4E5D2AC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380028" y="3528879"/>
                  <a:ext cx="221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9C7162C-9774-4227-FA2B-6777D0BAF89F}"/>
                    </a:ext>
                  </a:extLst>
                </p14:cNvPr>
                <p14:cNvContentPartPr/>
                <p14:nvPr/>
              </p14:nvContentPartPr>
              <p14:xfrm>
                <a:off x="1611148" y="3510159"/>
                <a:ext cx="107280" cy="2062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9C7162C-9774-4227-FA2B-6777D0BAF89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602148" y="3501159"/>
                  <a:ext cx="124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F4DE885-AA30-3CBC-1B32-41D168E8609A}"/>
                    </a:ext>
                  </a:extLst>
                </p14:cNvPr>
                <p14:cNvContentPartPr/>
                <p14:nvPr/>
              </p14:nvContentPartPr>
              <p14:xfrm>
                <a:off x="1781788" y="3583239"/>
                <a:ext cx="122760" cy="838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F4DE885-AA30-3CBC-1B32-41D168E8609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73148" y="3574599"/>
                  <a:ext cx="14040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46D77E5-CE2F-CED7-673D-B18F85A61EFD}"/>
              </a:ext>
            </a:extLst>
          </p:cNvPr>
          <p:cNvGrpSpPr/>
          <p:nvPr/>
        </p:nvGrpSpPr>
        <p:grpSpPr>
          <a:xfrm>
            <a:off x="1983388" y="2958729"/>
            <a:ext cx="743760" cy="328680"/>
            <a:chOff x="2159068" y="3421599"/>
            <a:chExt cx="74376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6F36CC7-7DA3-5378-3A0C-6C4E8E992B36}"/>
                    </a:ext>
                  </a:extLst>
                </p14:cNvPr>
                <p14:cNvContentPartPr/>
                <p14:nvPr/>
              </p14:nvContentPartPr>
              <p14:xfrm>
                <a:off x="2159068" y="3540759"/>
                <a:ext cx="80280" cy="1857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6F36CC7-7DA3-5378-3A0C-6C4E8E992B3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50428" y="3532119"/>
                  <a:ext cx="97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1501257-A95C-1692-AC83-F2FC64CFF14F}"/>
                    </a:ext>
                  </a:extLst>
                </p14:cNvPr>
                <p14:cNvContentPartPr/>
                <p14:nvPr/>
              </p14:nvContentPartPr>
              <p14:xfrm>
                <a:off x="2261308" y="3534999"/>
                <a:ext cx="333720" cy="2152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1501257-A95C-1692-AC83-F2FC64CFF14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252308" y="3526359"/>
                  <a:ext cx="351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1721BF6-F090-5228-777E-8F1520467903}"/>
                    </a:ext>
                  </a:extLst>
                </p14:cNvPr>
                <p14:cNvContentPartPr/>
                <p14:nvPr/>
              </p14:nvContentPartPr>
              <p14:xfrm>
                <a:off x="2629948" y="3421599"/>
                <a:ext cx="59400" cy="694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1721BF6-F090-5228-777E-8F152046790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21308" y="3412599"/>
                  <a:ext cx="77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9D2768C-8FEF-9B3D-766A-560EC9D19AA2}"/>
                    </a:ext>
                  </a:extLst>
                </p14:cNvPr>
                <p14:cNvContentPartPr/>
                <p14:nvPr/>
              </p14:nvContentPartPr>
              <p14:xfrm>
                <a:off x="2781508" y="3605199"/>
                <a:ext cx="121320" cy="172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9D2768C-8FEF-9B3D-766A-560EC9D19AA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72868" y="3596559"/>
                  <a:ext cx="1389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3902F5CD-7EE4-2F91-0EC1-42076B085070}"/>
              </a:ext>
            </a:extLst>
          </p:cNvPr>
          <p:cNvGrpSpPr/>
          <p:nvPr/>
        </p:nvGrpSpPr>
        <p:grpSpPr>
          <a:xfrm>
            <a:off x="2889868" y="2908689"/>
            <a:ext cx="236160" cy="300960"/>
            <a:chOff x="3065548" y="3371559"/>
            <a:chExt cx="23616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17CB1AD-8F2F-4CA9-655B-BA4B9342D295}"/>
                    </a:ext>
                  </a:extLst>
                </p14:cNvPr>
                <p14:cNvContentPartPr/>
                <p14:nvPr/>
              </p14:nvContentPartPr>
              <p14:xfrm>
                <a:off x="3065548" y="3471999"/>
                <a:ext cx="139680" cy="2005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17CB1AD-8F2F-4CA9-655B-BA4B9342D29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056548" y="3462999"/>
                  <a:ext cx="157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78732E1-8005-9C76-F442-26C45A384322}"/>
                    </a:ext>
                  </a:extLst>
                </p14:cNvPr>
                <p14:cNvContentPartPr/>
                <p14:nvPr/>
              </p14:nvContentPartPr>
              <p14:xfrm>
                <a:off x="3247348" y="3371559"/>
                <a:ext cx="54360" cy="723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78732E1-8005-9C76-F442-26C45A38432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38708" y="3362919"/>
                  <a:ext cx="7200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7F01DED9-40BD-D750-1ECE-4646F756E039}"/>
                  </a:ext>
                </a:extLst>
              </p14:cNvPr>
              <p14:cNvContentPartPr/>
              <p14:nvPr/>
            </p14:nvContentPartPr>
            <p14:xfrm>
              <a:off x="3324388" y="3142329"/>
              <a:ext cx="146160" cy="3276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7F01DED9-40BD-D750-1ECE-4646F756E03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315748" y="3133689"/>
                <a:ext cx="1638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BEB11E40-95BD-D58B-9ECA-88A73BA75A3E}"/>
                  </a:ext>
                </a:extLst>
              </p14:cNvPr>
              <p14:cNvContentPartPr/>
              <p14:nvPr/>
            </p14:nvContentPartPr>
            <p14:xfrm>
              <a:off x="3701308" y="2917329"/>
              <a:ext cx="150120" cy="27540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BEB11E40-95BD-D58B-9ECA-88A73BA75A3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692308" y="2908329"/>
                <a:ext cx="167760" cy="29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D25F23A-2F2D-5523-0874-591B7DA4E86E}"/>
              </a:ext>
            </a:extLst>
          </p:cNvPr>
          <p:cNvGrpSpPr/>
          <p:nvPr/>
        </p:nvGrpSpPr>
        <p:grpSpPr>
          <a:xfrm>
            <a:off x="3987148" y="2842809"/>
            <a:ext cx="1131480" cy="424440"/>
            <a:chOff x="4162828" y="3305679"/>
            <a:chExt cx="1131480" cy="42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6CD1BC8-7F19-8126-8411-840968ECB589}"/>
                    </a:ext>
                  </a:extLst>
                </p14:cNvPr>
                <p14:cNvContentPartPr/>
                <p14:nvPr/>
              </p14:nvContentPartPr>
              <p14:xfrm>
                <a:off x="4162828" y="3305679"/>
                <a:ext cx="70560" cy="961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6CD1BC8-7F19-8126-8411-840968ECB58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54188" y="3296679"/>
                  <a:ext cx="88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DDD90D4-B1C5-E64C-2521-6EE9D3385586}"/>
                    </a:ext>
                  </a:extLst>
                </p14:cNvPr>
                <p14:cNvContentPartPr/>
                <p14:nvPr/>
              </p14:nvContentPartPr>
              <p14:xfrm>
                <a:off x="4364428" y="3392079"/>
                <a:ext cx="109800" cy="3308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DDD90D4-B1C5-E64C-2521-6EE9D338558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55428" y="3383439"/>
                  <a:ext cx="1274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7CE6EC7-43AA-76EE-75C9-94543851D2A6}"/>
                    </a:ext>
                  </a:extLst>
                </p14:cNvPr>
                <p14:cNvContentPartPr/>
                <p14:nvPr/>
              </p14:nvContentPartPr>
              <p14:xfrm>
                <a:off x="4563868" y="3419799"/>
                <a:ext cx="103680" cy="1915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7CE6EC7-43AA-76EE-75C9-94543851D2A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554868" y="3411159"/>
                  <a:ext cx="121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C48517C-D259-D4AA-B48E-59D7D20E164B}"/>
                    </a:ext>
                  </a:extLst>
                </p14:cNvPr>
                <p14:cNvContentPartPr/>
                <p14:nvPr/>
              </p14:nvContentPartPr>
              <p14:xfrm>
                <a:off x="4594108" y="3526719"/>
                <a:ext cx="212760" cy="2034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C48517C-D259-D4AA-B48E-59D7D20E164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85468" y="3518079"/>
                  <a:ext cx="230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ABA918E-61A9-5C76-7332-865AF9E0429C}"/>
                    </a:ext>
                  </a:extLst>
                </p14:cNvPr>
                <p14:cNvContentPartPr/>
                <p14:nvPr/>
              </p14:nvContentPartPr>
              <p14:xfrm>
                <a:off x="4841428" y="3516999"/>
                <a:ext cx="452880" cy="1209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ABA918E-61A9-5C76-7332-865AF9E0429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32428" y="3507999"/>
                  <a:ext cx="4705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0711C010-8448-3273-7385-C2703313E97C}"/>
              </a:ext>
            </a:extLst>
          </p:cNvPr>
          <p:cNvGrpSpPr/>
          <p:nvPr/>
        </p:nvGrpSpPr>
        <p:grpSpPr>
          <a:xfrm>
            <a:off x="5278468" y="2772969"/>
            <a:ext cx="316800" cy="479160"/>
            <a:chOff x="5454148" y="3235839"/>
            <a:chExt cx="316800" cy="47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9F09215-B9A2-7A3E-2607-813BBC0E28F4}"/>
                    </a:ext>
                  </a:extLst>
                </p14:cNvPr>
                <p14:cNvContentPartPr/>
                <p14:nvPr/>
              </p14:nvContentPartPr>
              <p14:xfrm>
                <a:off x="5454148" y="3348159"/>
                <a:ext cx="163440" cy="2397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9F09215-B9A2-7A3E-2607-813BBC0E28F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45148" y="3339519"/>
                  <a:ext cx="181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0B13D4D-04E9-D969-14E4-930F87648FF1}"/>
                    </a:ext>
                  </a:extLst>
                </p14:cNvPr>
                <p14:cNvContentPartPr/>
                <p14:nvPr/>
              </p14:nvContentPartPr>
              <p14:xfrm>
                <a:off x="5459908" y="3235839"/>
                <a:ext cx="311040" cy="4791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0B13D4D-04E9-D969-14E4-930F87648FF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51268" y="3226839"/>
                  <a:ext cx="328680" cy="49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C52088B3-AE18-7DED-5E69-88F627738EB7}"/>
                  </a:ext>
                </a:extLst>
              </p14:cNvPr>
              <p14:cNvContentPartPr/>
              <p14:nvPr/>
            </p14:nvContentPartPr>
            <p14:xfrm>
              <a:off x="660748" y="3507009"/>
              <a:ext cx="263880" cy="22500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C52088B3-AE18-7DED-5E69-88F627738EB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52108" y="3498369"/>
                <a:ext cx="281520" cy="24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A92FB4C8-6F11-7A79-2480-FA849D3F69A0}"/>
              </a:ext>
            </a:extLst>
          </p:cNvPr>
          <p:cNvGrpSpPr/>
          <p:nvPr/>
        </p:nvGrpSpPr>
        <p:grpSpPr>
          <a:xfrm>
            <a:off x="1044868" y="3498009"/>
            <a:ext cx="745200" cy="276480"/>
            <a:chOff x="1220548" y="3960879"/>
            <a:chExt cx="74520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16B6C68-C9EC-CA3D-C157-2214119A9D17}"/>
                    </a:ext>
                  </a:extLst>
                </p14:cNvPr>
                <p14:cNvContentPartPr/>
                <p14:nvPr/>
              </p14:nvContentPartPr>
              <p14:xfrm>
                <a:off x="1220548" y="3960879"/>
                <a:ext cx="143640" cy="2689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16B6C68-C9EC-CA3D-C157-2214119A9D1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11548" y="3952239"/>
                  <a:ext cx="1612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75D0542-922B-5972-1CFB-011F86391C0E}"/>
                    </a:ext>
                  </a:extLst>
                </p14:cNvPr>
                <p14:cNvContentPartPr/>
                <p14:nvPr/>
              </p14:nvContentPartPr>
              <p14:xfrm>
                <a:off x="1291108" y="4085439"/>
                <a:ext cx="141840" cy="1519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75D0542-922B-5972-1CFB-011F86391C0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282468" y="4076439"/>
                  <a:ext cx="159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FB6AB1F-E19D-CFB0-B0A9-37013EA5D159}"/>
                    </a:ext>
                  </a:extLst>
                </p14:cNvPr>
                <p14:cNvContentPartPr/>
                <p14:nvPr/>
              </p14:nvContentPartPr>
              <p14:xfrm>
                <a:off x="1461748" y="4007319"/>
                <a:ext cx="207360" cy="2034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FB6AB1F-E19D-CFB0-B0A9-37013EA5D15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452748" y="3998679"/>
                  <a:ext cx="225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CB066AA-0917-EBFE-75BD-FA677A12AC18}"/>
                    </a:ext>
                  </a:extLst>
                </p14:cNvPr>
                <p14:cNvContentPartPr/>
                <p14:nvPr/>
              </p14:nvContentPartPr>
              <p14:xfrm>
                <a:off x="1661548" y="4030359"/>
                <a:ext cx="275760" cy="1630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CB066AA-0917-EBFE-75BD-FA677A12AC1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652548" y="4021719"/>
                  <a:ext cx="293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9A7674C-CA67-36EA-90FE-D51CE6817765}"/>
                    </a:ext>
                  </a:extLst>
                </p14:cNvPr>
                <p14:cNvContentPartPr/>
                <p14:nvPr/>
              </p14:nvContentPartPr>
              <p14:xfrm>
                <a:off x="1898788" y="4122879"/>
                <a:ext cx="66960" cy="259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9A7674C-CA67-36EA-90FE-D51CE681776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89788" y="4114239"/>
                  <a:ext cx="846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00590BBC-38A3-5373-BF3A-242E05618DD1}"/>
              </a:ext>
            </a:extLst>
          </p:cNvPr>
          <p:cNvGrpSpPr/>
          <p:nvPr/>
        </p:nvGrpSpPr>
        <p:grpSpPr>
          <a:xfrm>
            <a:off x="2067628" y="3421329"/>
            <a:ext cx="459720" cy="287280"/>
            <a:chOff x="2243308" y="3884199"/>
            <a:chExt cx="45972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20CCAEB-1451-4202-5BB2-1067D5168FA3}"/>
                    </a:ext>
                  </a:extLst>
                </p14:cNvPr>
                <p14:cNvContentPartPr/>
                <p14:nvPr/>
              </p14:nvContentPartPr>
              <p14:xfrm>
                <a:off x="2243308" y="3954399"/>
                <a:ext cx="40680" cy="2062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20CCAEB-1451-4202-5BB2-1067D5168FA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34668" y="3945399"/>
                  <a:ext cx="58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71A1A14-8117-D87E-1FA2-84C8BA62171D}"/>
                    </a:ext>
                  </a:extLst>
                </p14:cNvPr>
                <p14:cNvContentPartPr/>
                <p14:nvPr/>
              </p14:nvContentPartPr>
              <p14:xfrm>
                <a:off x="2331148" y="3934599"/>
                <a:ext cx="312480" cy="2368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71A1A14-8117-D87E-1FA2-84C8BA62171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322508" y="3925959"/>
                  <a:ext cx="330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C84B2E9-5A97-4532-7EF2-BAAE114C825E}"/>
                    </a:ext>
                  </a:extLst>
                </p14:cNvPr>
                <p14:cNvContentPartPr/>
                <p14:nvPr/>
              </p14:nvContentPartPr>
              <p14:xfrm>
                <a:off x="2644348" y="3884199"/>
                <a:ext cx="58680" cy="226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C84B2E9-5A97-4532-7EF2-BAAE114C825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635708" y="3875559"/>
                  <a:ext cx="763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4E0BF0B5-0FD3-1F20-DA9A-BD55940B43F5}"/>
              </a:ext>
            </a:extLst>
          </p:cNvPr>
          <p:cNvGrpSpPr/>
          <p:nvPr/>
        </p:nvGrpSpPr>
        <p:grpSpPr>
          <a:xfrm>
            <a:off x="2749468" y="3433209"/>
            <a:ext cx="368640" cy="285480"/>
            <a:chOff x="2925148" y="3896079"/>
            <a:chExt cx="36864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4561B9F-7C7D-2C60-2E4B-B26D7BAE9907}"/>
                    </a:ext>
                  </a:extLst>
                </p14:cNvPr>
                <p14:cNvContentPartPr/>
                <p14:nvPr/>
              </p14:nvContentPartPr>
              <p14:xfrm>
                <a:off x="2925148" y="4039359"/>
                <a:ext cx="109440" cy="122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4561B9F-7C7D-2C60-2E4B-B26D7BAE990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16508" y="4030359"/>
                  <a:ext cx="127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9D8737C-5385-6B29-88B6-F17C09D8AF27}"/>
                    </a:ext>
                  </a:extLst>
                </p14:cNvPr>
                <p14:cNvContentPartPr/>
                <p14:nvPr/>
              </p14:nvContentPartPr>
              <p14:xfrm>
                <a:off x="3105148" y="3945759"/>
                <a:ext cx="136440" cy="2358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9D8737C-5385-6B29-88B6-F17C09D8AF2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96148" y="3936759"/>
                  <a:ext cx="154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8E02EEB-B9A6-87A3-2739-0DFACC107D08}"/>
                    </a:ext>
                  </a:extLst>
                </p14:cNvPr>
                <p14:cNvContentPartPr/>
                <p14:nvPr/>
              </p14:nvContentPartPr>
              <p14:xfrm>
                <a:off x="3236188" y="3896079"/>
                <a:ext cx="57600" cy="432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8E02EEB-B9A6-87A3-2739-0DFACC107D0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227188" y="3887079"/>
                  <a:ext cx="7524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299C5CA9-9160-3961-3973-43CFFADBCAEA}"/>
                  </a:ext>
                </a:extLst>
              </p14:cNvPr>
              <p14:cNvContentPartPr/>
              <p14:nvPr/>
            </p14:nvContentPartPr>
            <p14:xfrm>
              <a:off x="3357148" y="3645249"/>
              <a:ext cx="144000" cy="2592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299C5CA9-9160-3961-3973-43CFFADBCAE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348148" y="3636249"/>
                <a:ext cx="16164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oup 296">
            <a:extLst>
              <a:ext uri="{FF2B5EF4-FFF2-40B4-BE49-F238E27FC236}">
                <a16:creationId xmlns:a16="http://schemas.microsoft.com/office/drawing/2014/main" id="{E7379D37-AA88-FFE7-A1C0-561674A95B31}"/>
              </a:ext>
            </a:extLst>
          </p:cNvPr>
          <p:cNvGrpSpPr/>
          <p:nvPr/>
        </p:nvGrpSpPr>
        <p:grpSpPr>
          <a:xfrm>
            <a:off x="3772588" y="3372729"/>
            <a:ext cx="214920" cy="341280"/>
            <a:chOff x="3948268" y="3835599"/>
            <a:chExt cx="214920" cy="3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9CFBF2F-D418-0204-DA8B-87559260B5D9}"/>
                    </a:ext>
                  </a:extLst>
                </p14:cNvPr>
                <p14:cNvContentPartPr/>
                <p14:nvPr/>
              </p14:nvContentPartPr>
              <p14:xfrm>
                <a:off x="3948268" y="3897519"/>
                <a:ext cx="140760" cy="2793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9CFBF2F-D418-0204-DA8B-87559260B5D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939268" y="3888879"/>
                  <a:ext cx="1584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F42AC9C-707A-DB07-0035-98CC787C0935}"/>
                    </a:ext>
                  </a:extLst>
                </p14:cNvPr>
                <p14:cNvContentPartPr/>
                <p14:nvPr/>
              </p14:nvContentPartPr>
              <p14:xfrm>
                <a:off x="4101988" y="3835599"/>
                <a:ext cx="61200" cy="608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F42AC9C-707A-DB07-0035-98CC787C093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093348" y="3826959"/>
                  <a:ext cx="7884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DAE3B771-4887-B2F1-BD8F-3CA28448DCA4}"/>
              </a:ext>
            </a:extLst>
          </p:cNvPr>
          <p:cNvGrpSpPr/>
          <p:nvPr/>
        </p:nvGrpSpPr>
        <p:grpSpPr>
          <a:xfrm>
            <a:off x="4157788" y="3382449"/>
            <a:ext cx="569880" cy="298440"/>
            <a:chOff x="4333468" y="3845319"/>
            <a:chExt cx="569880" cy="29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D79A645-BF4F-EB53-A025-ABA3E34DDB52}"/>
                    </a:ext>
                  </a:extLst>
                </p14:cNvPr>
                <p14:cNvContentPartPr/>
                <p14:nvPr/>
              </p14:nvContentPartPr>
              <p14:xfrm>
                <a:off x="4333468" y="3890679"/>
                <a:ext cx="232920" cy="2530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D79A645-BF4F-EB53-A025-ABA3E34DDB5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324468" y="3881679"/>
                  <a:ext cx="250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B7778B8-1763-EE60-3FB1-AC0370332B07}"/>
                    </a:ext>
                  </a:extLst>
                </p14:cNvPr>
                <p14:cNvContentPartPr/>
                <p14:nvPr/>
              </p14:nvContentPartPr>
              <p14:xfrm>
                <a:off x="4586188" y="3963039"/>
                <a:ext cx="247320" cy="1360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B7778B8-1763-EE60-3FB1-AC0370332B0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577548" y="3954039"/>
                  <a:ext cx="264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EF0B8C5-3B60-0602-767F-5FC8BE93C18B}"/>
                    </a:ext>
                  </a:extLst>
                </p14:cNvPr>
                <p14:cNvContentPartPr/>
                <p14:nvPr/>
              </p14:nvContentPartPr>
              <p14:xfrm>
                <a:off x="4780588" y="3845319"/>
                <a:ext cx="122760" cy="2235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EF0B8C5-3B60-0602-767F-5FC8BE93C18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771588" y="3836679"/>
                  <a:ext cx="14040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FFE68415-39EE-10EA-0FBC-482E2C58018D}"/>
              </a:ext>
            </a:extLst>
          </p:cNvPr>
          <p:cNvGrpSpPr/>
          <p:nvPr/>
        </p:nvGrpSpPr>
        <p:grpSpPr>
          <a:xfrm>
            <a:off x="4893268" y="3500169"/>
            <a:ext cx="318240" cy="265680"/>
            <a:chOff x="5068948" y="3963039"/>
            <a:chExt cx="318240" cy="2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14C6BBC-5F11-BC06-D669-19BB7898E54C}"/>
                    </a:ext>
                  </a:extLst>
                </p14:cNvPr>
                <p14:cNvContentPartPr/>
                <p14:nvPr/>
              </p14:nvContentPartPr>
              <p14:xfrm>
                <a:off x="5068948" y="3963039"/>
                <a:ext cx="71640" cy="1198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14C6BBC-5F11-BC06-D669-19BB7898E54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060308" y="3954039"/>
                  <a:ext cx="89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BD666B6-874C-7CB4-976C-40B4D2F4C286}"/>
                    </a:ext>
                  </a:extLst>
                </p14:cNvPr>
                <p14:cNvContentPartPr/>
                <p14:nvPr/>
              </p14:nvContentPartPr>
              <p14:xfrm>
                <a:off x="5190628" y="3983199"/>
                <a:ext cx="55440" cy="2455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BD666B6-874C-7CB4-976C-40B4D2F4C28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181628" y="3974559"/>
                  <a:ext cx="730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35CC50F-6BD3-70F9-5539-708B833910C3}"/>
                    </a:ext>
                  </a:extLst>
                </p14:cNvPr>
                <p14:cNvContentPartPr/>
                <p14:nvPr/>
              </p14:nvContentPartPr>
              <p14:xfrm>
                <a:off x="5272348" y="3986799"/>
                <a:ext cx="114840" cy="2268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35CC50F-6BD3-70F9-5539-708B833910C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263708" y="3978159"/>
                  <a:ext cx="13248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29E5A0E4-5160-FC77-21ED-566E2CD58DF5}"/>
              </a:ext>
            </a:extLst>
          </p:cNvPr>
          <p:cNvGrpSpPr/>
          <p:nvPr/>
        </p:nvGrpSpPr>
        <p:grpSpPr>
          <a:xfrm>
            <a:off x="5378548" y="3408009"/>
            <a:ext cx="176760" cy="237600"/>
            <a:chOff x="5554228" y="3870879"/>
            <a:chExt cx="176760" cy="23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F7D7956-D812-34EB-F8B7-AF0AA40103DA}"/>
                    </a:ext>
                  </a:extLst>
                </p14:cNvPr>
                <p14:cNvContentPartPr/>
                <p14:nvPr/>
              </p14:nvContentPartPr>
              <p14:xfrm>
                <a:off x="5556748" y="3870879"/>
                <a:ext cx="174240" cy="1936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F7D7956-D812-34EB-F8B7-AF0AA40103D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47748" y="3861879"/>
                  <a:ext cx="191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3AD814D-82CB-C796-56A1-956D5B4BF02B}"/>
                    </a:ext>
                  </a:extLst>
                </p14:cNvPr>
                <p14:cNvContentPartPr/>
                <p14:nvPr/>
              </p14:nvContentPartPr>
              <p14:xfrm>
                <a:off x="5554228" y="3891399"/>
                <a:ext cx="152640" cy="21708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3AD814D-82CB-C796-56A1-956D5B4BF02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45588" y="3882399"/>
                  <a:ext cx="170280" cy="23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D3CE5A61-3AEB-7296-45D5-7C2B3CC402E1}"/>
                  </a:ext>
                </a:extLst>
              </p14:cNvPr>
              <p14:cNvContentPartPr/>
              <p14:nvPr/>
            </p14:nvContentPartPr>
            <p14:xfrm>
              <a:off x="5704348" y="3378849"/>
              <a:ext cx="73080" cy="37008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D3CE5A61-3AEB-7296-45D5-7C2B3CC402E1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695348" y="3370209"/>
                <a:ext cx="90720" cy="3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" name="Group 477">
            <a:extLst>
              <a:ext uri="{FF2B5EF4-FFF2-40B4-BE49-F238E27FC236}">
                <a16:creationId xmlns:a16="http://schemas.microsoft.com/office/drawing/2014/main" id="{E105E92F-56DF-3BE9-A54A-94C23C2BEB64}"/>
              </a:ext>
            </a:extLst>
          </p:cNvPr>
          <p:cNvGrpSpPr/>
          <p:nvPr/>
        </p:nvGrpSpPr>
        <p:grpSpPr>
          <a:xfrm>
            <a:off x="1452388" y="4097229"/>
            <a:ext cx="6260040" cy="504360"/>
            <a:chOff x="485428" y="5063199"/>
            <a:chExt cx="6260040" cy="504360"/>
          </a:xfrm>
        </p:grpSpPr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98073B3A-AB7C-C863-B1BC-D0DEAC127509}"/>
                </a:ext>
              </a:extLst>
            </p:cNvPr>
            <p:cNvGrpSpPr/>
            <p:nvPr/>
          </p:nvGrpSpPr>
          <p:grpSpPr>
            <a:xfrm>
              <a:off x="485428" y="5063199"/>
              <a:ext cx="2326320" cy="396720"/>
              <a:chOff x="485428" y="5063199"/>
              <a:chExt cx="2326320" cy="3967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26">
                <p14:nvContentPartPr>
                  <p14:cNvPr id="353" name="Ink 352">
                    <a:extLst>
                      <a:ext uri="{FF2B5EF4-FFF2-40B4-BE49-F238E27FC236}">
                        <a16:creationId xmlns:a16="http://schemas.microsoft.com/office/drawing/2014/main" id="{5CD693DD-3CF1-A7C9-038E-54BA61A8C7E9}"/>
                      </a:ext>
                    </a:extLst>
                  </p14:cNvPr>
                  <p14:cNvContentPartPr/>
                  <p14:nvPr/>
                </p14:nvContentPartPr>
                <p14:xfrm>
                  <a:off x="485428" y="5063199"/>
                  <a:ext cx="215640" cy="240120"/>
                </p14:xfrm>
              </p:contentPart>
            </mc:Choice>
            <mc:Fallback>
              <p:pic>
                <p:nvPicPr>
                  <p:cNvPr id="353" name="Ink 352">
                    <a:extLst>
                      <a:ext uri="{FF2B5EF4-FFF2-40B4-BE49-F238E27FC236}">
                        <a16:creationId xmlns:a16="http://schemas.microsoft.com/office/drawing/2014/main" id="{5CD693DD-3CF1-A7C9-038E-54BA61A8C7E9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476428" y="5054199"/>
                    <a:ext cx="233280" cy="25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8">
                <p14:nvContentPartPr>
                  <p14:cNvPr id="354" name="Ink 353">
                    <a:extLst>
                      <a:ext uri="{FF2B5EF4-FFF2-40B4-BE49-F238E27FC236}">
                        <a16:creationId xmlns:a16="http://schemas.microsoft.com/office/drawing/2014/main" id="{008EC544-7882-81F6-80ED-0D8C6CCDF55F}"/>
                      </a:ext>
                    </a:extLst>
                  </p14:cNvPr>
                  <p14:cNvContentPartPr/>
                  <p14:nvPr/>
                </p14:nvContentPartPr>
                <p14:xfrm>
                  <a:off x="788908" y="5093799"/>
                  <a:ext cx="145800" cy="236160"/>
                </p14:xfrm>
              </p:contentPart>
            </mc:Choice>
            <mc:Fallback>
              <p:pic>
                <p:nvPicPr>
                  <p:cNvPr id="354" name="Ink 353">
                    <a:extLst>
                      <a:ext uri="{FF2B5EF4-FFF2-40B4-BE49-F238E27FC236}">
                        <a16:creationId xmlns:a16="http://schemas.microsoft.com/office/drawing/2014/main" id="{008EC544-7882-81F6-80ED-0D8C6CCDF55F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780268" y="5085159"/>
                    <a:ext cx="163440" cy="25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0">
                <p14:nvContentPartPr>
                  <p14:cNvPr id="355" name="Ink 354">
                    <a:extLst>
                      <a:ext uri="{FF2B5EF4-FFF2-40B4-BE49-F238E27FC236}">
                        <a16:creationId xmlns:a16="http://schemas.microsoft.com/office/drawing/2014/main" id="{DD01A830-DBFB-BD6A-30A6-F5B47D1F5C6B}"/>
                      </a:ext>
                    </a:extLst>
                  </p14:cNvPr>
                  <p14:cNvContentPartPr/>
                  <p14:nvPr/>
                </p14:nvContentPartPr>
                <p14:xfrm>
                  <a:off x="863428" y="5231679"/>
                  <a:ext cx="129240" cy="92520"/>
                </p14:xfrm>
              </p:contentPart>
            </mc:Choice>
            <mc:Fallback>
              <p:pic>
                <p:nvPicPr>
                  <p:cNvPr id="355" name="Ink 354">
                    <a:extLst>
                      <a:ext uri="{FF2B5EF4-FFF2-40B4-BE49-F238E27FC236}">
                        <a16:creationId xmlns:a16="http://schemas.microsoft.com/office/drawing/2014/main" id="{DD01A830-DBFB-BD6A-30A6-F5B47D1F5C6B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854788" y="5222679"/>
                    <a:ext cx="146880" cy="11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2">
                <p14:nvContentPartPr>
                  <p14:cNvPr id="356" name="Ink 355">
                    <a:extLst>
                      <a:ext uri="{FF2B5EF4-FFF2-40B4-BE49-F238E27FC236}">
                        <a16:creationId xmlns:a16="http://schemas.microsoft.com/office/drawing/2014/main" id="{F327EC45-2A91-26F0-597F-DDD66D2E9894}"/>
                      </a:ext>
                    </a:extLst>
                  </p14:cNvPr>
                  <p14:cNvContentPartPr/>
                  <p14:nvPr/>
                </p14:nvContentPartPr>
                <p14:xfrm>
                  <a:off x="1057468" y="5106039"/>
                  <a:ext cx="102960" cy="248400"/>
                </p14:xfrm>
              </p:contentPart>
            </mc:Choice>
            <mc:Fallback>
              <p:pic>
                <p:nvPicPr>
                  <p:cNvPr id="356" name="Ink 355">
                    <a:extLst>
                      <a:ext uri="{FF2B5EF4-FFF2-40B4-BE49-F238E27FC236}">
                        <a16:creationId xmlns:a16="http://schemas.microsoft.com/office/drawing/2014/main" id="{F327EC45-2A91-26F0-597F-DDD66D2E9894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1048828" y="5097039"/>
                    <a:ext cx="120600" cy="26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4">
                <p14:nvContentPartPr>
                  <p14:cNvPr id="357" name="Ink 356">
                    <a:extLst>
                      <a:ext uri="{FF2B5EF4-FFF2-40B4-BE49-F238E27FC236}">
                        <a16:creationId xmlns:a16="http://schemas.microsoft.com/office/drawing/2014/main" id="{EFC5A20A-A74E-39D8-B4E9-EBC34D3B436C}"/>
                      </a:ext>
                    </a:extLst>
                  </p14:cNvPr>
                  <p14:cNvContentPartPr/>
                  <p14:nvPr/>
                </p14:nvContentPartPr>
                <p14:xfrm>
                  <a:off x="1212628" y="5125119"/>
                  <a:ext cx="431640" cy="214560"/>
                </p14:xfrm>
              </p:contentPart>
            </mc:Choice>
            <mc:Fallback>
              <p:pic>
                <p:nvPicPr>
                  <p:cNvPr id="357" name="Ink 356">
                    <a:extLst>
                      <a:ext uri="{FF2B5EF4-FFF2-40B4-BE49-F238E27FC236}">
                        <a16:creationId xmlns:a16="http://schemas.microsoft.com/office/drawing/2014/main" id="{EFC5A20A-A74E-39D8-B4E9-EBC34D3B436C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1203628" y="5116479"/>
                    <a:ext cx="44928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6">
                <p14:nvContentPartPr>
                  <p14:cNvPr id="358" name="Ink 357">
                    <a:extLst>
                      <a:ext uri="{FF2B5EF4-FFF2-40B4-BE49-F238E27FC236}">
                        <a16:creationId xmlns:a16="http://schemas.microsoft.com/office/drawing/2014/main" id="{470909A9-CBBF-A3E2-E5B1-909524091474}"/>
                      </a:ext>
                    </a:extLst>
                  </p14:cNvPr>
                  <p14:cNvContentPartPr/>
                  <p14:nvPr/>
                </p14:nvContentPartPr>
                <p14:xfrm>
                  <a:off x="1568308" y="5150319"/>
                  <a:ext cx="60120" cy="226800"/>
                </p14:xfrm>
              </p:contentPart>
            </mc:Choice>
            <mc:Fallback>
              <p:pic>
                <p:nvPicPr>
                  <p:cNvPr id="358" name="Ink 357">
                    <a:extLst>
                      <a:ext uri="{FF2B5EF4-FFF2-40B4-BE49-F238E27FC236}">
                        <a16:creationId xmlns:a16="http://schemas.microsoft.com/office/drawing/2014/main" id="{470909A9-CBBF-A3E2-E5B1-909524091474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1559668" y="5141319"/>
                    <a:ext cx="77760" cy="24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8">
                <p14:nvContentPartPr>
                  <p14:cNvPr id="360" name="Ink 359">
                    <a:extLst>
                      <a:ext uri="{FF2B5EF4-FFF2-40B4-BE49-F238E27FC236}">
                        <a16:creationId xmlns:a16="http://schemas.microsoft.com/office/drawing/2014/main" id="{A966A654-0178-2C10-9D0E-A94D6A8C604D}"/>
                      </a:ext>
                    </a:extLst>
                  </p14:cNvPr>
                  <p14:cNvContentPartPr/>
                  <p14:nvPr/>
                </p14:nvContentPartPr>
                <p14:xfrm>
                  <a:off x="1783228" y="5126199"/>
                  <a:ext cx="213480" cy="214560"/>
                </p14:xfrm>
              </p:contentPart>
            </mc:Choice>
            <mc:Fallback>
              <p:pic>
                <p:nvPicPr>
                  <p:cNvPr id="360" name="Ink 359">
                    <a:extLst>
                      <a:ext uri="{FF2B5EF4-FFF2-40B4-BE49-F238E27FC236}">
                        <a16:creationId xmlns:a16="http://schemas.microsoft.com/office/drawing/2014/main" id="{A966A654-0178-2C10-9D0E-A94D6A8C604D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1774228" y="5117199"/>
                    <a:ext cx="23112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0">
                <p14:nvContentPartPr>
                  <p14:cNvPr id="361" name="Ink 360">
                    <a:extLst>
                      <a:ext uri="{FF2B5EF4-FFF2-40B4-BE49-F238E27FC236}">
                        <a16:creationId xmlns:a16="http://schemas.microsoft.com/office/drawing/2014/main" id="{641E5BB9-9706-D6CC-F988-B77034B8D60E}"/>
                      </a:ext>
                    </a:extLst>
                  </p14:cNvPr>
                  <p14:cNvContentPartPr/>
                  <p14:nvPr/>
                </p14:nvContentPartPr>
                <p14:xfrm>
                  <a:off x="2102188" y="5139879"/>
                  <a:ext cx="149040" cy="210960"/>
                </p14:xfrm>
              </p:contentPart>
            </mc:Choice>
            <mc:Fallback>
              <p:pic>
                <p:nvPicPr>
                  <p:cNvPr id="361" name="Ink 360">
                    <a:extLst>
                      <a:ext uri="{FF2B5EF4-FFF2-40B4-BE49-F238E27FC236}">
                        <a16:creationId xmlns:a16="http://schemas.microsoft.com/office/drawing/2014/main" id="{641E5BB9-9706-D6CC-F988-B77034B8D60E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2093188" y="5130879"/>
                    <a:ext cx="166680" cy="22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2">
                <p14:nvContentPartPr>
                  <p14:cNvPr id="362" name="Ink 361">
                    <a:extLst>
                      <a:ext uri="{FF2B5EF4-FFF2-40B4-BE49-F238E27FC236}">
                        <a16:creationId xmlns:a16="http://schemas.microsoft.com/office/drawing/2014/main" id="{EFB37D74-DC6B-A587-4257-005194F3A332}"/>
                      </a:ext>
                    </a:extLst>
                  </p14:cNvPr>
                  <p14:cNvContentPartPr/>
                  <p14:nvPr/>
                </p14:nvContentPartPr>
                <p14:xfrm>
                  <a:off x="2178148" y="5233119"/>
                  <a:ext cx="141840" cy="124920"/>
                </p14:xfrm>
              </p:contentPart>
            </mc:Choice>
            <mc:Fallback>
              <p:pic>
                <p:nvPicPr>
                  <p:cNvPr id="362" name="Ink 361">
                    <a:extLst>
                      <a:ext uri="{FF2B5EF4-FFF2-40B4-BE49-F238E27FC236}">
                        <a16:creationId xmlns:a16="http://schemas.microsoft.com/office/drawing/2014/main" id="{EFB37D74-DC6B-A587-4257-005194F3A332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2169508" y="5224119"/>
                    <a:ext cx="159480" cy="14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4">
                <p14:nvContentPartPr>
                  <p14:cNvPr id="363" name="Ink 362">
                    <a:extLst>
                      <a:ext uri="{FF2B5EF4-FFF2-40B4-BE49-F238E27FC236}">
                        <a16:creationId xmlns:a16="http://schemas.microsoft.com/office/drawing/2014/main" id="{0D7903CF-01B1-339B-E706-148B61C71A8D}"/>
                      </a:ext>
                    </a:extLst>
                  </p14:cNvPr>
                  <p14:cNvContentPartPr/>
                  <p14:nvPr/>
                </p14:nvContentPartPr>
                <p14:xfrm>
                  <a:off x="2400628" y="5142399"/>
                  <a:ext cx="255600" cy="222840"/>
                </p14:xfrm>
              </p:contentPart>
            </mc:Choice>
            <mc:Fallback>
              <p:pic>
                <p:nvPicPr>
                  <p:cNvPr id="363" name="Ink 362">
                    <a:extLst>
                      <a:ext uri="{FF2B5EF4-FFF2-40B4-BE49-F238E27FC236}">
                        <a16:creationId xmlns:a16="http://schemas.microsoft.com/office/drawing/2014/main" id="{0D7903CF-01B1-339B-E706-148B61C71A8D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2391628" y="5133759"/>
                    <a:ext cx="273240" cy="24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6">
                <p14:nvContentPartPr>
                  <p14:cNvPr id="364" name="Ink 363">
                    <a:extLst>
                      <a:ext uri="{FF2B5EF4-FFF2-40B4-BE49-F238E27FC236}">
                        <a16:creationId xmlns:a16="http://schemas.microsoft.com/office/drawing/2014/main" id="{78BBC004-9D17-0748-E2A6-108C82695279}"/>
                      </a:ext>
                    </a:extLst>
                  </p14:cNvPr>
                  <p14:cNvContentPartPr/>
                  <p14:nvPr/>
                </p14:nvContentPartPr>
                <p14:xfrm>
                  <a:off x="2667028" y="5185959"/>
                  <a:ext cx="144720" cy="273960"/>
                </p14:xfrm>
              </p:contentPart>
            </mc:Choice>
            <mc:Fallback>
              <p:pic>
                <p:nvPicPr>
                  <p:cNvPr id="364" name="Ink 363">
                    <a:extLst>
                      <a:ext uri="{FF2B5EF4-FFF2-40B4-BE49-F238E27FC236}">
                        <a16:creationId xmlns:a16="http://schemas.microsoft.com/office/drawing/2014/main" id="{78BBC004-9D17-0748-E2A6-108C82695279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2658028" y="5177319"/>
                    <a:ext cx="162360" cy="291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ED3C1AF3-C04D-867E-548B-4432D0F38B26}"/>
                </a:ext>
              </a:extLst>
            </p:cNvPr>
            <p:cNvGrpSpPr/>
            <p:nvPr/>
          </p:nvGrpSpPr>
          <p:grpSpPr>
            <a:xfrm>
              <a:off x="3065548" y="5310519"/>
              <a:ext cx="155520" cy="101880"/>
              <a:chOff x="3065548" y="5310519"/>
              <a:chExt cx="155520" cy="1018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48">
                <p14:nvContentPartPr>
                  <p14:cNvPr id="366" name="Ink 365">
                    <a:extLst>
                      <a:ext uri="{FF2B5EF4-FFF2-40B4-BE49-F238E27FC236}">
                        <a16:creationId xmlns:a16="http://schemas.microsoft.com/office/drawing/2014/main" id="{33CD2D04-816E-FB28-3FE7-565B48094D71}"/>
                      </a:ext>
                    </a:extLst>
                  </p14:cNvPr>
                  <p14:cNvContentPartPr/>
                  <p14:nvPr/>
                </p14:nvContentPartPr>
                <p14:xfrm>
                  <a:off x="3065548" y="5310519"/>
                  <a:ext cx="92520" cy="21960"/>
                </p14:xfrm>
              </p:contentPart>
            </mc:Choice>
            <mc:Fallback>
              <p:pic>
                <p:nvPicPr>
                  <p:cNvPr id="366" name="Ink 365">
                    <a:extLst>
                      <a:ext uri="{FF2B5EF4-FFF2-40B4-BE49-F238E27FC236}">
                        <a16:creationId xmlns:a16="http://schemas.microsoft.com/office/drawing/2014/main" id="{33CD2D04-816E-FB28-3FE7-565B48094D71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3056548" y="5301519"/>
                    <a:ext cx="110160" cy="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0">
                <p14:nvContentPartPr>
                  <p14:cNvPr id="367" name="Ink 366">
                    <a:extLst>
                      <a:ext uri="{FF2B5EF4-FFF2-40B4-BE49-F238E27FC236}">
                        <a16:creationId xmlns:a16="http://schemas.microsoft.com/office/drawing/2014/main" id="{740CB234-63F3-D96C-0F20-FC98178FF272}"/>
                      </a:ext>
                    </a:extLst>
                  </p14:cNvPr>
                  <p14:cNvContentPartPr/>
                  <p14:nvPr/>
                </p14:nvContentPartPr>
                <p14:xfrm>
                  <a:off x="3107308" y="5378199"/>
                  <a:ext cx="113760" cy="34200"/>
                </p14:xfrm>
              </p:contentPart>
            </mc:Choice>
            <mc:Fallback>
              <p:pic>
                <p:nvPicPr>
                  <p:cNvPr id="367" name="Ink 366">
                    <a:extLst>
                      <a:ext uri="{FF2B5EF4-FFF2-40B4-BE49-F238E27FC236}">
                        <a16:creationId xmlns:a16="http://schemas.microsoft.com/office/drawing/2014/main" id="{740CB234-63F3-D96C-0F20-FC98178FF272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3098308" y="5369559"/>
                    <a:ext cx="131400" cy="518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B5C49124-E800-A80C-B0B2-C9E13F99EE59}"/>
                </a:ext>
              </a:extLst>
            </p:cNvPr>
            <p:cNvGrpSpPr/>
            <p:nvPr/>
          </p:nvGrpSpPr>
          <p:grpSpPr>
            <a:xfrm>
              <a:off x="3498268" y="5270559"/>
              <a:ext cx="878040" cy="280080"/>
              <a:chOff x="3498268" y="5270559"/>
              <a:chExt cx="878040" cy="2800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52">
                <p14:nvContentPartPr>
                  <p14:cNvPr id="368" name="Ink 367">
                    <a:extLst>
                      <a:ext uri="{FF2B5EF4-FFF2-40B4-BE49-F238E27FC236}">
                        <a16:creationId xmlns:a16="http://schemas.microsoft.com/office/drawing/2014/main" id="{EA526ADF-2A3B-3ECB-56B3-C26E3EA8DFD5}"/>
                      </a:ext>
                    </a:extLst>
                  </p14:cNvPr>
                  <p14:cNvContentPartPr/>
                  <p14:nvPr/>
                </p14:nvContentPartPr>
                <p14:xfrm>
                  <a:off x="3498268" y="5289639"/>
                  <a:ext cx="141840" cy="256680"/>
                </p14:xfrm>
              </p:contentPart>
            </mc:Choice>
            <mc:Fallback>
              <p:pic>
                <p:nvPicPr>
                  <p:cNvPr id="368" name="Ink 367">
                    <a:extLst>
                      <a:ext uri="{FF2B5EF4-FFF2-40B4-BE49-F238E27FC236}">
                        <a16:creationId xmlns:a16="http://schemas.microsoft.com/office/drawing/2014/main" id="{EA526ADF-2A3B-3ECB-56B3-C26E3EA8DFD5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3489268" y="5280999"/>
                    <a:ext cx="159480" cy="27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4">
                <p14:nvContentPartPr>
                  <p14:cNvPr id="369" name="Ink 368">
                    <a:extLst>
                      <a:ext uri="{FF2B5EF4-FFF2-40B4-BE49-F238E27FC236}">
                        <a16:creationId xmlns:a16="http://schemas.microsoft.com/office/drawing/2014/main" id="{687ECA85-6E52-7C41-A46D-DCC549521F81}"/>
                      </a:ext>
                    </a:extLst>
                  </p14:cNvPr>
                  <p14:cNvContentPartPr/>
                  <p14:nvPr/>
                </p14:nvContentPartPr>
                <p14:xfrm>
                  <a:off x="3712468" y="5289639"/>
                  <a:ext cx="140040" cy="261000"/>
                </p14:xfrm>
              </p:contentPart>
            </mc:Choice>
            <mc:Fallback>
              <p:pic>
                <p:nvPicPr>
                  <p:cNvPr id="369" name="Ink 368">
                    <a:extLst>
                      <a:ext uri="{FF2B5EF4-FFF2-40B4-BE49-F238E27FC236}">
                        <a16:creationId xmlns:a16="http://schemas.microsoft.com/office/drawing/2014/main" id="{687ECA85-6E52-7C41-A46D-DCC549521F81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3703468" y="5280999"/>
                    <a:ext cx="157680" cy="27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6">
                <p14:nvContentPartPr>
                  <p14:cNvPr id="370" name="Ink 369">
                    <a:extLst>
                      <a:ext uri="{FF2B5EF4-FFF2-40B4-BE49-F238E27FC236}">
                        <a16:creationId xmlns:a16="http://schemas.microsoft.com/office/drawing/2014/main" id="{C7B3031F-1EC0-C63A-C682-D03E753E9987}"/>
                      </a:ext>
                    </a:extLst>
                  </p14:cNvPr>
                  <p14:cNvContentPartPr/>
                  <p14:nvPr/>
                </p14:nvContentPartPr>
                <p14:xfrm>
                  <a:off x="3888868" y="5356239"/>
                  <a:ext cx="127080" cy="178200"/>
                </p14:xfrm>
              </p:contentPart>
            </mc:Choice>
            <mc:Fallback>
              <p:pic>
                <p:nvPicPr>
                  <p:cNvPr id="370" name="Ink 369">
                    <a:extLst>
                      <a:ext uri="{FF2B5EF4-FFF2-40B4-BE49-F238E27FC236}">
                        <a16:creationId xmlns:a16="http://schemas.microsoft.com/office/drawing/2014/main" id="{C7B3031F-1EC0-C63A-C682-D03E753E9987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3880228" y="5347599"/>
                    <a:ext cx="144720" cy="19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8">
                <p14:nvContentPartPr>
                  <p14:cNvPr id="371" name="Ink 370">
                    <a:extLst>
                      <a:ext uri="{FF2B5EF4-FFF2-40B4-BE49-F238E27FC236}">
                        <a16:creationId xmlns:a16="http://schemas.microsoft.com/office/drawing/2014/main" id="{B6245E46-A475-1B1B-4F68-CD70A8565C8F}"/>
                      </a:ext>
                    </a:extLst>
                  </p14:cNvPr>
                  <p14:cNvContentPartPr/>
                  <p14:nvPr/>
                </p14:nvContentPartPr>
                <p14:xfrm>
                  <a:off x="4019188" y="5270559"/>
                  <a:ext cx="77400" cy="84240"/>
                </p14:xfrm>
              </p:contentPart>
            </mc:Choice>
            <mc:Fallback>
              <p:pic>
                <p:nvPicPr>
                  <p:cNvPr id="371" name="Ink 370">
                    <a:extLst>
                      <a:ext uri="{FF2B5EF4-FFF2-40B4-BE49-F238E27FC236}">
                        <a16:creationId xmlns:a16="http://schemas.microsoft.com/office/drawing/2014/main" id="{B6245E46-A475-1B1B-4F68-CD70A8565C8F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4010548" y="5261559"/>
                    <a:ext cx="95040" cy="10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0">
                <p14:nvContentPartPr>
                  <p14:cNvPr id="374" name="Ink 373">
                    <a:extLst>
                      <a:ext uri="{FF2B5EF4-FFF2-40B4-BE49-F238E27FC236}">
                        <a16:creationId xmlns:a16="http://schemas.microsoft.com/office/drawing/2014/main" id="{5855F034-7F76-F593-984E-E347FEFC3695}"/>
                      </a:ext>
                    </a:extLst>
                  </p14:cNvPr>
                  <p14:cNvContentPartPr/>
                  <p14:nvPr/>
                </p14:nvContentPartPr>
                <p14:xfrm>
                  <a:off x="4191988" y="5437599"/>
                  <a:ext cx="184320" cy="22320"/>
                </p14:xfrm>
              </p:contentPart>
            </mc:Choice>
            <mc:Fallback>
              <p:pic>
                <p:nvPicPr>
                  <p:cNvPr id="374" name="Ink 373">
                    <a:extLst>
                      <a:ext uri="{FF2B5EF4-FFF2-40B4-BE49-F238E27FC236}">
                        <a16:creationId xmlns:a16="http://schemas.microsoft.com/office/drawing/2014/main" id="{5855F034-7F76-F593-984E-E347FEFC3695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4182988" y="5428959"/>
                    <a:ext cx="201960" cy="39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16752000-DB3A-CD43-8E9B-9CF0CAED9B34}"/>
                </a:ext>
              </a:extLst>
            </p:cNvPr>
            <p:cNvGrpSpPr/>
            <p:nvPr/>
          </p:nvGrpSpPr>
          <p:grpSpPr>
            <a:xfrm>
              <a:off x="4617508" y="5162919"/>
              <a:ext cx="1285200" cy="404640"/>
              <a:chOff x="4617508" y="5162919"/>
              <a:chExt cx="1285200" cy="4046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62">
                <p14:nvContentPartPr>
                  <p14:cNvPr id="376" name="Ink 375">
                    <a:extLst>
                      <a:ext uri="{FF2B5EF4-FFF2-40B4-BE49-F238E27FC236}">
                        <a16:creationId xmlns:a16="http://schemas.microsoft.com/office/drawing/2014/main" id="{85A99D0B-D4BF-1DF9-88EC-AD86C1C84E23}"/>
                      </a:ext>
                    </a:extLst>
                  </p14:cNvPr>
                  <p14:cNvContentPartPr/>
                  <p14:nvPr/>
                </p14:nvContentPartPr>
                <p14:xfrm>
                  <a:off x="4617508" y="5279199"/>
                  <a:ext cx="107280" cy="288360"/>
                </p14:xfrm>
              </p:contentPart>
            </mc:Choice>
            <mc:Fallback>
              <p:pic>
                <p:nvPicPr>
                  <p:cNvPr id="376" name="Ink 375">
                    <a:extLst>
                      <a:ext uri="{FF2B5EF4-FFF2-40B4-BE49-F238E27FC236}">
                        <a16:creationId xmlns:a16="http://schemas.microsoft.com/office/drawing/2014/main" id="{85A99D0B-D4BF-1DF9-88EC-AD86C1C84E23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4608868" y="5270199"/>
                    <a:ext cx="124920" cy="30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4">
                <p14:nvContentPartPr>
                  <p14:cNvPr id="377" name="Ink 376">
                    <a:extLst>
                      <a:ext uri="{FF2B5EF4-FFF2-40B4-BE49-F238E27FC236}">
                        <a16:creationId xmlns:a16="http://schemas.microsoft.com/office/drawing/2014/main" id="{7F30D800-EF74-766A-1B5F-0DEC058E3EB2}"/>
                      </a:ext>
                    </a:extLst>
                  </p14:cNvPr>
                  <p14:cNvContentPartPr/>
                  <p14:nvPr/>
                </p14:nvContentPartPr>
                <p14:xfrm>
                  <a:off x="4773748" y="5361279"/>
                  <a:ext cx="113760" cy="132480"/>
                </p14:xfrm>
              </p:contentPart>
            </mc:Choice>
            <mc:Fallback>
              <p:pic>
                <p:nvPicPr>
                  <p:cNvPr id="377" name="Ink 376">
                    <a:extLst>
                      <a:ext uri="{FF2B5EF4-FFF2-40B4-BE49-F238E27FC236}">
                        <a16:creationId xmlns:a16="http://schemas.microsoft.com/office/drawing/2014/main" id="{7F30D800-EF74-766A-1B5F-0DEC058E3EB2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4765108" y="5352639"/>
                    <a:ext cx="131400" cy="15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6">
                <p14:nvContentPartPr>
                  <p14:cNvPr id="378" name="Ink 377">
                    <a:extLst>
                      <a:ext uri="{FF2B5EF4-FFF2-40B4-BE49-F238E27FC236}">
                        <a16:creationId xmlns:a16="http://schemas.microsoft.com/office/drawing/2014/main" id="{CF53C55A-F440-16D9-F61C-9A4151536A9E}"/>
                      </a:ext>
                    </a:extLst>
                  </p14:cNvPr>
                  <p14:cNvContentPartPr/>
                  <p14:nvPr/>
                </p14:nvContentPartPr>
                <p14:xfrm>
                  <a:off x="4871668" y="5270559"/>
                  <a:ext cx="58320" cy="36360"/>
                </p14:xfrm>
              </p:contentPart>
            </mc:Choice>
            <mc:Fallback>
              <p:pic>
                <p:nvPicPr>
                  <p:cNvPr id="378" name="Ink 377">
                    <a:extLst>
                      <a:ext uri="{FF2B5EF4-FFF2-40B4-BE49-F238E27FC236}">
                        <a16:creationId xmlns:a16="http://schemas.microsoft.com/office/drawing/2014/main" id="{CF53C55A-F440-16D9-F61C-9A4151536A9E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4863028" y="5261559"/>
                    <a:ext cx="75960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8">
                <p14:nvContentPartPr>
                  <p14:cNvPr id="379" name="Ink 378">
                    <a:extLst>
                      <a:ext uri="{FF2B5EF4-FFF2-40B4-BE49-F238E27FC236}">
                        <a16:creationId xmlns:a16="http://schemas.microsoft.com/office/drawing/2014/main" id="{15E515A2-8B1F-6E93-6CCE-84F27622D07E}"/>
                      </a:ext>
                    </a:extLst>
                  </p14:cNvPr>
                  <p14:cNvContentPartPr/>
                  <p14:nvPr/>
                </p14:nvContentPartPr>
                <p14:xfrm>
                  <a:off x="5038708" y="5310159"/>
                  <a:ext cx="115200" cy="148320"/>
                </p14:xfrm>
              </p:contentPart>
            </mc:Choice>
            <mc:Fallback>
              <p:pic>
                <p:nvPicPr>
                  <p:cNvPr id="379" name="Ink 378">
                    <a:extLst>
                      <a:ext uri="{FF2B5EF4-FFF2-40B4-BE49-F238E27FC236}">
                        <a16:creationId xmlns:a16="http://schemas.microsoft.com/office/drawing/2014/main" id="{15E515A2-8B1F-6E93-6CCE-84F27622D07E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5030068" y="5301519"/>
                    <a:ext cx="132840" cy="16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0">
                <p14:nvContentPartPr>
                  <p14:cNvPr id="380" name="Ink 379">
                    <a:extLst>
                      <a:ext uri="{FF2B5EF4-FFF2-40B4-BE49-F238E27FC236}">
                        <a16:creationId xmlns:a16="http://schemas.microsoft.com/office/drawing/2014/main" id="{B92DC256-674D-3308-4EF7-9ABDE8475AF1}"/>
                      </a:ext>
                    </a:extLst>
                  </p14:cNvPr>
                  <p14:cNvContentPartPr/>
                  <p14:nvPr/>
                </p14:nvContentPartPr>
                <p14:xfrm>
                  <a:off x="5210068" y="5206119"/>
                  <a:ext cx="116280" cy="223560"/>
                </p14:xfrm>
              </p:contentPart>
            </mc:Choice>
            <mc:Fallback>
              <p:pic>
                <p:nvPicPr>
                  <p:cNvPr id="380" name="Ink 379">
                    <a:extLst>
                      <a:ext uri="{FF2B5EF4-FFF2-40B4-BE49-F238E27FC236}">
                        <a16:creationId xmlns:a16="http://schemas.microsoft.com/office/drawing/2014/main" id="{B92DC256-674D-3308-4EF7-9ABDE8475AF1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5201068" y="5197479"/>
                    <a:ext cx="133920" cy="24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2">
                <p14:nvContentPartPr>
                  <p14:cNvPr id="381" name="Ink 380">
                    <a:extLst>
                      <a:ext uri="{FF2B5EF4-FFF2-40B4-BE49-F238E27FC236}">
                        <a16:creationId xmlns:a16="http://schemas.microsoft.com/office/drawing/2014/main" id="{B9DA2B32-DE11-0FAD-905A-47293ADE7F34}"/>
                      </a:ext>
                    </a:extLst>
                  </p14:cNvPr>
                  <p14:cNvContentPartPr/>
                  <p14:nvPr/>
                </p14:nvContentPartPr>
                <p14:xfrm>
                  <a:off x="5349028" y="5214759"/>
                  <a:ext cx="51120" cy="47520"/>
                </p14:xfrm>
              </p:contentPart>
            </mc:Choice>
            <mc:Fallback>
              <p:pic>
                <p:nvPicPr>
                  <p:cNvPr id="381" name="Ink 380">
                    <a:extLst>
                      <a:ext uri="{FF2B5EF4-FFF2-40B4-BE49-F238E27FC236}">
                        <a16:creationId xmlns:a16="http://schemas.microsoft.com/office/drawing/2014/main" id="{B9DA2B32-DE11-0FAD-905A-47293ADE7F34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5340028" y="5205759"/>
                    <a:ext cx="68760" cy="6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4">
                <p14:nvContentPartPr>
                  <p14:cNvPr id="382" name="Ink 381">
                    <a:extLst>
                      <a:ext uri="{FF2B5EF4-FFF2-40B4-BE49-F238E27FC236}">
                        <a16:creationId xmlns:a16="http://schemas.microsoft.com/office/drawing/2014/main" id="{DA7AC864-5692-77D6-EC60-81E3D6EDADC3}"/>
                      </a:ext>
                    </a:extLst>
                  </p14:cNvPr>
                  <p14:cNvContentPartPr/>
                  <p14:nvPr/>
                </p14:nvContentPartPr>
                <p14:xfrm>
                  <a:off x="5448748" y="5281359"/>
                  <a:ext cx="166680" cy="156960"/>
                </p14:xfrm>
              </p:contentPart>
            </mc:Choice>
            <mc:Fallback>
              <p:pic>
                <p:nvPicPr>
                  <p:cNvPr id="382" name="Ink 381">
                    <a:extLst>
                      <a:ext uri="{FF2B5EF4-FFF2-40B4-BE49-F238E27FC236}">
                        <a16:creationId xmlns:a16="http://schemas.microsoft.com/office/drawing/2014/main" id="{DA7AC864-5692-77D6-EC60-81E3D6EDADC3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5440108" y="5272359"/>
                    <a:ext cx="184320" cy="17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6">
                <p14:nvContentPartPr>
                  <p14:cNvPr id="383" name="Ink 382">
                    <a:extLst>
                      <a:ext uri="{FF2B5EF4-FFF2-40B4-BE49-F238E27FC236}">
                        <a16:creationId xmlns:a16="http://schemas.microsoft.com/office/drawing/2014/main" id="{D9B0286B-5370-0586-4872-282E8F6F64FF}"/>
                      </a:ext>
                    </a:extLst>
                  </p14:cNvPr>
                  <p14:cNvContentPartPr/>
                  <p14:nvPr/>
                </p14:nvContentPartPr>
                <p14:xfrm>
                  <a:off x="5719468" y="5331759"/>
                  <a:ext cx="106920" cy="138240"/>
                </p14:xfrm>
              </p:contentPart>
            </mc:Choice>
            <mc:Fallback>
              <p:pic>
                <p:nvPicPr>
                  <p:cNvPr id="383" name="Ink 382">
                    <a:extLst>
                      <a:ext uri="{FF2B5EF4-FFF2-40B4-BE49-F238E27FC236}">
                        <a16:creationId xmlns:a16="http://schemas.microsoft.com/office/drawing/2014/main" id="{D9B0286B-5370-0586-4872-282E8F6F64FF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5710468" y="5323119"/>
                    <a:ext cx="124560" cy="15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8">
                <p14:nvContentPartPr>
                  <p14:cNvPr id="384" name="Ink 383">
                    <a:extLst>
                      <a:ext uri="{FF2B5EF4-FFF2-40B4-BE49-F238E27FC236}">
                        <a16:creationId xmlns:a16="http://schemas.microsoft.com/office/drawing/2014/main" id="{CD36C1C1-7523-1A6C-1F3F-E459185DACB0}"/>
                      </a:ext>
                    </a:extLst>
                  </p14:cNvPr>
                  <p14:cNvContentPartPr/>
                  <p14:nvPr/>
                </p14:nvContentPartPr>
                <p14:xfrm>
                  <a:off x="5826748" y="5162919"/>
                  <a:ext cx="75960" cy="94320"/>
                </p14:xfrm>
              </p:contentPart>
            </mc:Choice>
            <mc:Fallback>
              <p:pic>
                <p:nvPicPr>
                  <p:cNvPr id="384" name="Ink 383">
                    <a:extLst>
                      <a:ext uri="{FF2B5EF4-FFF2-40B4-BE49-F238E27FC236}">
                        <a16:creationId xmlns:a16="http://schemas.microsoft.com/office/drawing/2014/main" id="{CD36C1C1-7523-1A6C-1F3F-E459185DACB0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5818108" y="5154279"/>
                    <a:ext cx="93600" cy="111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B6A52FAC-2FC4-A6C1-DD6A-031AFD5EDE54}"/>
                </a:ext>
              </a:extLst>
            </p:cNvPr>
            <p:cNvGrpSpPr/>
            <p:nvPr/>
          </p:nvGrpSpPr>
          <p:grpSpPr>
            <a:xfrm>
              <a:off x="6056428" y="5071479"/>
              <a:ext cx="689040" cy="385560"/>
              <a:chOff x="6056428" y="5071479"/>
              <a:chExt cx="689040" cy="3855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80">
                <p14:nvContentPartPr>
                  <p14:cNvPr id="386" name="Ink 385">
                    <a:extLst>
                      <a:ext uri="{FF2B5EF4-FFF2-40B4-BE49-F238E27FC236}">
                        <a16:creationId xmlns:a16="http://schemas.microsoft.com/office/drawing/2014/main" id="{0A157FEE-C096-0227-DAA6-BB63CFE63E0A}"/>
                      </a:ext>
                    </a:extLst>
                  </p14:cNvPr>
                  <p14:cNvContentPartPr/>
                  <p14:nvPr/>
                </p14:nvContentPartPr>
                <p14:xfrm>
                  <a:off x="6056428" y="5260839"/>
                  <a:ext cx="146160" cy="170280"/>
                </p14:xfrm>
              </p:contentPart>
            </mc:Choice>
            <mc:Fallback>
              <p:pic>
                <p:nvPicPr>
                  <p:cNvPr id="386" name="Ink 385">
                    <a:extLst>
                      <a:ext uri="{FF2B5EF4-FFF2-40B4-BE49-F238E27FC236}">
                        <a16:creationId xmlns:a16="http://schemas.microsoft.com/office/drawing/2014/main" id="{0A157FEE-C096-0227-DAA6-BB63CFE63E0A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6047428" y="5251839"/>
                    <a:ext cx="163800" cy="18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2">
                <p14:nvContentPartPr>
                  <p14:cNvPr id="387" name="Ink 386">
                    <a:extLst>
                      <a:ext uri="{FF2B5EF4-FFF2-40B4-BE49-F238E27FC236}">
                        <a16:creationId xmlns:a16="http://schemas.microsoft.com/office/drawing/2014/main" id="{90ECFD73-3715-03F8-B127-ECE6079E2A33}"/>
                      </a:ext>
                    </a:extLst>
                  </p14:cNvPr>
                  <p14:cNvContentPartPr/>
                  <p14:nvPr/>
                </p14:nvContentPartPr>
                <p14:xfrm>
                  <a:off x="6329308" y="5149599"/>
                  <a:ext cx="166320" cy="290880"/>
                </p14:xfrm>
              </p:contentPart>
            </mc:Choice>
            <mc:Fallback>
              <p:pic>
                <p:nvPicPr>
                  <p:cNvPr id="387" name="Ink 386">
                    <a:extLst>
                      <a:ext uri="{FF2B5EF4-FFF2-40B4-BE49-F238E27FC236}">
                        <a16:creationId xmlns:a16="http://schemas.microsoft.com/office/drawing/2014/main" id="{90ECFD73-3715-03F8-B127-ECE6079E2A33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6320668" y="5140599"/>
                    <a:ext cx="183960" cy="30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4">
                <p14:nvContentPartPr>
                  <p14:cNvPr id="388" name="Ink 387">
                    <a:extLst>
                      <a:ext uri="{FF2B5EF4-FFF2-40B4-BE49-F238E27FC236}">
                        <a16:creationId xmlns:a16="http://schemas.microsoft.com/office/drawing/2014/main" id="{4FAFE7C9-6750-E0C5-42FC-044CED206E98}"/>
                      </a:ext>
                    </a:extLst>
                  </p14:cNvPr>
                  <p14:cNvContentPartPr/>
                  <p14:nvPr/>
                </p14:nvContentPartPr>
                <p14:xfrm>
                  <a:off x="6533428" y="5131239"/>
                  <a:ext cx="48960" cy="47160"/>
                </p14:xfrm>
              </p:contentPart>
            </mc:Choice>
            <mc:Fallback>
              <p:pic>
                <p:nvPicPr>
                  <p:cNvPr id="388" name="Ink 387">
                    <a:extLst>
                      <a:ext uri="{FF2B5EF4-FFF2-40B4-BE49-F238E27FC236}">
                        <a16:creationId xmlns:a16="http://schemas.microsoft.com/office/drawing/2014/main" id="{4FAFE7C9-6750-E0C5-42FC-044CED206E98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6524788" y="5122599"/>
                    <a:ext cx="66600" cy="6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6">
                <p14:nvContentPartPr>
                  <p14:cNvPr id="389" name="Ink 388">
                    <a:extLst>
                      <a:ext uri="{FF2B5EF4-FFF2-40B4-BE49-F238E27FC236}">
                        <a16:creationId xmlns:a16="http://schemas.microsoft.com/office/drawing/2014/main" id="{B59BAF8C-15CC-B4B7-ABB0-231A3FD1F2C0}"/>
                      </a:ext>
                    </a:extLst>
                  </p14:cNvPr>
                  <p14:cNvContentPartPr/>
                  <p14:nvPr/>
                </p14:nvContentPartPr>
                <p14:xfrm>
                  <a:off x="6655828" y="5071479"/>
                  <a:ext cx="89640" cy="385560"/>
                </p14:xfrm>
              </p:contentPart>
            </mc:Choice>
            <mc:Fallback>
              <p:pic>
                <p:nvPicPr>
                  <p:cNvPr id="389" name="Ink 388">
                    <a:extLst>
                      <a:ext uri="{FF2B5EF4-FFF2-40B4-BE49-F238E27FC236}">
                        <a16:creationId xmlns:a16="http://schemas.microsoft.com/office/drawing/2014/main" id="{B59BAF8C-15CC-B4B7-ABB0-231A3FD1F2C0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6647188" y="5062839"/>
                    <a:ext cx="107280" cy="403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21D2AF67-A00B-F4F2-11BB-0B2E2B0274EF}"/>
              </a:ext>
            </a:extLst>
          </p:cNvPr>
          <p:cNvGrpSpPr/>
          <p:nvPr/>
        </p:nvGrpSpPr>
        <p:grpSpPr>
          <a:xfrm>
            <a:off x="321003" y="4710849"/>
            <a:ext cx="1182960" cy="297000"/>
            <a:chOff x="423148" y="5619039"/>
            <a:chExt cx="118296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99BA3936-D53C-20ED-1D4F-7304F8FB3E48}"/>
                    </a:ext>
                  </a:extLst>
                </p14:cNvPr>
                <p14:cNvContentPartPr/>
                <p14:nvPr/>
              </p14:nvContentPartPr>
              <p14:xfrm>
                <a:off x="423148" y="5621919"/>
                <a:ext cx="147600" cy="26064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99BA3936-D53C-20ED-1D4F-7304F8FB3E4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4148" y="5613279"/>
                  <a:ext cx="1652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C8FF778C-324B-55E6-9DBC-C97E26B13582}"/>
                    </a:ext>
                  </a:extLst>
                </p14:cNvPr>
                <p14:cNvContentPartPr/>
                <p14:nvPr/>
              </p14:nvContentPartPr>
              <p14:xfrm>
                <a:off x="661108" y="5801199"/>
                <a:ext cx="137520" cy="11484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C8FF778C-324B-55E6-9DBC-C97E26B1358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52108" y="5792559"/>
                  <a:ext cx="155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35C9BE57-35A5-64E2-AE7D-380E9F3E9212}"/>
                    </a:ext>
                  </a:extLst>
                </p14:cNvPr>
                <p14:cNvContentPartPr/>
                <p14:nvPr/>
              </p14:nvContentPartPr>
              <p14:xfrm>
                <a:off x="792508" y="5619039"/>
                <a:ext cx="40680" cy="7092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35C9BE57-35A5-64E2-AE7D-380E9F3E921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3868" y="5610399"/>
                  <a:ext cx="58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3F180432-A255-C08E-BDF9-8DA4DBA1B694}"/>
                    </a:ext>
                  </a:extLst>
                </p14:cNvPr>
                <p14:cNvContentPartPr/>
                <p14:nvPr/>
              </p14:nvContentPartPr>
              <p14:xfrm>
                <a:off x="989788" y="5722359"/>
                <a:ext cx="152280" cy="16740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3F180432-A255-C08E-BDF9-8DA4DBA1B69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1148" y="5713359"/>
                  <a:ext cx="169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6AA4E875-2BF8-F5AD-AB02-4095DE1EFFE8}"/>
                    </a:ext>
                  </a:extLst>
                </p14:cNvPr>
                <p14:cNvContentPartPr/>
                <p14:nvPr/>
              </p14:nvContentPartPr>
              <p14:xfrm>
                <a:off x="1189228" y="5682759"/>
                <a:ext cx="184320" cy="20628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6AA4E875-2BF8-F5AD-AB02-4095DE1EFFE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80228" y="5673759"/>
                  <a:ext cx="201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A18BBC31-66DD-72D4-3963-6C5374288FB2}"/>
                    </a:ext>
                  </a:extLst>
                </p14:cNvPr>
                <p14:cNvContentPartPr/>
                <p14:nvPr/>
              </p14:nvContentPartPr>
              <p14:xfrm>
                <a:off x="1367788" y="5658999"/>
                <a:ext cx="238320" cy="22140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A18BBC31-66DD-72D4-3963-6C5374288FB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358788" y="5650359"/>
                  <a:ext cx="25596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A91150E7-8B0E-43C4-1190-CE62F6376B7E}"/>
              </a:ext>
            </a:extLst>
          </p:cNvPr>
          <p:cNvGrpSpPr/>
          <p:nvPr/>
        </p:nvGrpSpPr>
        <p:grpSpPr>
          <a:xfrm>
            <a:off x="1685403" y="4789329"/>
            <a:ext cx="600480" cy="231480"/>
            <a:chOff x="1787548" y="5697519"/>
            <a:chExt cx="60048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E9BE0EEF-A63E-0CCB-04F0-1604DFCD114E}"/>
                    </a:ext>
                  </a:extLst>
                </p14:cNvPr>
                <p14:cNvContentPartPr/>
                <p14:nvPr/>
              </p14:nvContentPartPr>
              <p14:xfrm>
                <a:off x="1787548" y="5749359"/>
                <a:ext cx="164520" cy="17964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E9BE0EEF-A63E-0CCB-04F0-1604DFCD114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778548" y="5740359"/>
                  <a:ext cx="182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14781A9A-DD40-4D85-A88B-956CD5DD7ED3}"/>
                    </a:ext>
                  </a:extLst>
                </p14:cNvPr>
                <p14:cNvContentPartPr/>
                <p14:nvPr/>
              </p14:nvContentPartPr>
              <p14:xfrm>
                <a:off x="2007508" y="5772039"/>
                <a:ext cx="151920" cy="14328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14781A9A-DD40-4D85-A88B-956CD5DD7ED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998868" y="5763039"/>
                  <a:ext cx="169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A164C888-01CF-FE6F-5D4B-7F64B67069BE}"/>
                    </a:ext>
                  </a:extLst>
                </p14:cNvPr>
                <p14:cNvContentPartPr/>
                <p14:nvPr/>
              </p14:nvContentPartPr>
              <p14:xfrm>
                <a:off x="2242588" y="5697519"/>
                <a:ext cx="145440" cy="22896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A164C888-01CF-FE6F-5D4B-7F64B67069B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233948" y="5688879"/>
                  <a:ext cx="16308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BD39F37F-07E7-8747-3E15-E59A2F4D9816}"/>
              </a:ext>
            </a:extLst>
          </p:cNvPr>
          <p:cNvGrpSpPr/>
          <p:nvPr/>
        </p:nvGrpSpPr>
        <p:grpSpPr>
          <a:xfrm>
            <a:off x="2470563" y="4764489"/>
            <a:ext cx="851400" cy="293760"/>
            <a:chOff x="2572708" y="5672679"/>
            <a:chExt cx="85140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866F43C4-963E-2822-FBA9-EDCC6C922AB8}"/>
                    </a:ext>
                  </a:extLst>
                </p14:cNvPr>
                <p14:cNvContentPartPr/>
                <p14:nvPr/>
              </p14:nvContentPartPr>
              <p14:xfrm>
                <a:off x="2572708" y="5785359"/>
                <a:ext cx="167400" cy="17892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866F43C4-963E-2822-FBA9-EDCC6C922AB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563708" y="5776359"/>
                  <a:ext cx="185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DE1C02AD-6567-0153-919F-1F89562EF422}"/>
                    </a:ext>
                  </a:extLst>
                </p14:cNvPr>
                <p14:cNvContentPartPr/>
                <p14:nvPr/>
              </p14:nvContentPartPr>
              <p14:xfrm>
                <a:off x="2772148" y="5768079"/>
                <a:ext cx="159120" cy="19836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DE1C02AD-6567-0153-919F-1F89562EF42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763508" y="5759439"/>
                  <a:ext cx="176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7AACEF38-7C1C-F6DE-5ABE-E91DE3E18137}"/>
                    </a:ext>
                  </a:extLst>
                </p14:cNvPr>
                <p14:cNvContentPartPr/>
                <p14:nvPr/>
              </p14:nvContentPartPr>
              <p14:xfrm>
                <a:off x="2982748" y="5672679"/>
                <a:ext cx="199080" cy="28080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7AACEF38-7C1C-F6DE-5ABE-E91DE3E1813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974108" y="5664039"/>
                  <a:ext cx="2167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5B04FE73-20B5-2D6B-0EE7-F1F117BDA474}"/>
                    </a:ext>
                  </a:extLst>
                </p14:cNvPr>
                <p14:cNvContentPartPr/>
                <p14:nvPr/>
              </p14:nvContentPartPr>
              <p14:xfrm>
                <a:off x="3310348" y="5848359"/>
                <a:ext cx="113760" cy="9396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5B04FE73-20B5-2D6B-0EE7-F1F117BDA47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301708" y="5839359"/>
                  <a:ext cx="13140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4A328964-6289-03D3-1FD0-9554250042F0}"/>
              </a:ext>
            </a:extLst>
          </p:cNvPr>
          <p:cNvGrpSpPr/>
          <p:nvPr/>
        </p:nvGrpSpPr>
        <p:grpSpPr>
          <a:xfrm>
            <a:off x="3501603" y="4891929"/>
            <a:ext cx="474480" cy="246600"/>
            <a:chOff x="3603748" y="5800119"/>
            <a:chExt cx="47448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B3278C4B-70F7-C531-A49C-A9308C4D69E7}"/>
                    </a:ext>
                  </a:extLst>
                </p14:cNvPr>
                <p14:cNvContentPartPr/>
                <p14:nvPr/>
              </p14:nvContentPartPr>
              <p14:xfrm>
                <a:off x="3603748" y="5854839"/>
                <a:ext cx="109800" cy="19188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B3278C4B-70F7-C531-A49C-A9308C4D69E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594748" y="5845839"/>
                  <a:ext cx="127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22366FBE-6BF5-6461-0F9E-8999D7D015EF}"/>
                    </a:ext>
                  </a:extLst>
                </p14:cNvPr>
                <p14:cNvContentPartPr/>
                <p14:nvPr/>
              </p14:nvContentPartPr>
              <p14:xfrm>
                <a:off x="3760708" y="5870319"/>
                <a:ext cx="108360" cy="14436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22366FBE-6BF5-6461-0F9E-8999D7D015E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752068" y="5861319"/>
                  <a:ext cx="126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8B384B1A-4AC6-B095-FB01-561664C074B6}"/>
                    </a:ext>
                  </a:extLst>
                </p14:cNvPr>
                <p14:cNvContentPartPr/>
                <p14:nvPr/>
              </p14:nvContentPartPr>
              <p14:xfrm>
                <a:off x="3904708" y="5881479"/>
                <a:ext cx="109080" cy="14364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8B384B1A-4AC6-B095-FB01-561664C074B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896068" y="5872839"/>
                  <a:ext cx="126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6DBADE0D-49F4-00E8-69A1-D9A7AC248C9F}"/>
                    </a:ext>
                  </a:extLst>
                </p14:cNvPr>
                <p14:cNvContentPartPr/>
                <p14:nvPr/>
              </p14:nvContentPartPr>
              <p14:xfrm>
                <a:off x="4018828" y="5800119"/>
                <a:ext cx="59400" cy="5904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6DBADE0D-49F4-00E8-69A1-D9A7AC248C9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009828" y="5791479"/>
                  <a:ext cx="770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08F539AE-C146-4455-787F-B2A90A3141BB}"/>
              </a:ext>
            </a:extLst>
          </p:cNvPr>
          <p:cNvGrpSpPr/>
          <p:nvPr/>
        </p:nvGrpSpPr>
        <p:grpSpPr>
          <a:xfrm>
            <a:off x="4223043" y="4958529"/>
            <a:ext cx="669960" cy="248760"/>
            <a:chOff x="4325188" y="5866719"/>
            <a:chExt cx="66996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BBE8A3AE-C2FF-C6CE-E622-A1BBB6E3A79A}"/>
                    </a:ext>
                  </a:extLst>
                </p14:cNvPr>
                <p14:cNvContentPartPr/>
                <p14:nvPr/>
              </p14:nvContentPartPr>
              <p14:xfrm>
                <a:off x="4325188" y="5866719"/>
                <a:ext cx="117720" cy="24876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BBE8A3AE-C2FF-C6CE-E622-A1BBB6E3A79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316548" y="5858079"/>
                  <a:ext cx="135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AA4576EF-AF08-FCE5-FE4C-C2DCA2721CD8}"/>
                    </a:ext>
                  </a:extLst>
                </p14:cNvPr>
                <p14:cNvContentPartPr/>
                <p14:nvPr/>
              </p14:nvContentPartPr>
              <p14:xfrm>
                <a:off x="4522828" y="5889759"/>
                <a:ext cx="96480" cy="16416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AA4576EF-AF08-FCE5-FE4C-C2DCA2721CD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514188" y="5881119"/>
                  <a:ext cx="114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AE79A5A7-B7AA-5C57-82BF-DE82617EA3E2}"/>
                    </a:ext>
                  </a:extLst>
                </p14:cNvPr>
                <p14:cNvContentPartPr/>
                <p14:nvPr/>
              </p14:nvContentPartPr>
              <p14:xfrm>
                <a:off x="4659268" y="5911359"/>
                <a:ext cx="115200" cy="11340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AE79A5A7-B7AA-5C57-82BF-DE82617EA3E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650628" y="5902719"/>
                  <a:ext cx="132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4C966C15-323E-53DE-ED65-873D31DC2183}"/>
                    </a:ext>
                  </a:extLst>
                </p14:cNvPr>
                <p14:cNvContentPartPr/>
                <p14:nvPr/>
              </p14:nvContentPartPr>
              <p14:xfrm>
                <a:off x="4789588" y="5878959"/>
                <a:ext cx="205560" cy="12636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4C966C15-323E-53DE-ED65-873D31DC218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780588" y="5869959"/>
                  <a:ext cx="2232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D7DF4961-29D8-14DD-C1B0-3CC0A232800C}"/>
              </a:ext>
            </a:extLst>
          </p:cNvPr>
          <p:cNvGrpSpPr/>
          <p:nvPr/>
        </p:nvGrpSpPr>
        <p:grpSpPr>
          <a:xfrm>
            <a:off x="5078763" y="4873569"/>
            <a:ext cx="220320" cy="324000"/>
            <a:chOff x="5180908" y="5781759"/>
            <a:chExt cx="22032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2DDA06C8-6287-CAAA-4EE9-04D8A26CB3BE}"/>
                    </a:ext>
                  </a:extLst>
                </p14:cNvPr>
                <p14:cNvContentPartPr/>
                <p14:nvPr/>
              </p14:nvContentPartPr>
              <p14:xfrm>
                <a:off x="5180908" y="5781759"/>
                <a:ext cx="220320" cy="32400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2DDA06C8-6287-CAAA-4EE9-04D8A26CB3B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171908" y="5773119"/>
                  <a:ext cx="2379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DCCD1EB0-9EF6-FAD7-12FE-8A681120D7AE}"/>
                    </a:ext>
                  </a:extLst>
                </p14:cNvPr>
                <p14:cNvContentPartPr/>
                <p14:nvPr/>
              </p14:nvContentPartPr>
              <p14:xfrm>
                <a:off x="5291428" y="5969319"/>
                <a:ext cx="103680" cy="3420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DCCD1EB0-9EF6-FAD7-12FE-8A681120D7A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282788" y="5960679"/>
                  <a:ext cx="12132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FAAAB3E0-0077-31DF-FE09-E8DD20EA15E3}"/>
              </a:ext>
            </a:extLst>
          </p:cNvPr>
          <p:cNvGrpSpPr/>
          <p:nvPr/>
        </p:nvGrpSpPr>
        <p:grpSpPr>
          <a:xfrm>
            <a:off x="5565483" y="4955289"/>
            <a:ext cx="419400" cy="254160"/>
            <a:chOff x="5667628" y="5863479"/>
            <a:chExt cx="41940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E5B9A362-A53A-7ECA-DF38-BF4CCFE645FE}"/>
                    </a:ext>
                  </a:extLst>
                </p14:cNvPr>
                <p14:cNvContentPartPr/>
                <p14:nvPr/>
              </p14:nvContentPartPr>
              <p14:xfrm>
                <a:off x="5667628" y="5863479"/>
                <a:ext cx="289080" cy="25416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E5B9A362-A53A-7ECA-DF38-BF4CCFE645F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658628" y="5854839"/>
                  <a:ext cx="306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A6C66CFD-7925-0BB5-6564-0EDB6E2AE5EE}"/>
                    </a:ext>
                  </a:extLst>
                </p14:cNvPr>
                <p14:cNvContentPartPr/>
                <p14:nvPr/>
              </p14:nvContentPartPr>
              <p14:xfrm>
                <a:off x="5973268" y="5883639"/>
                <a:ext cx="113760" cy="7884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A6C66CFD-7925-0BB5-6564-0EDB6E2AE5E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964628" y="5874999"/>
                  <a:ext cx="13140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D18EB6D3-5AB9-53FF-54A2-CD25B444D468}"/>
              </a:ext>
            </a:extLst>
          </p:cNvPr>
          <p:cNvGrpSpPr/>
          <p:nvPr/>
        </p:nvGrpSpPr>
        <p:grpSpPr>
          <a:xfrm>
            <a:off x="6257403" y="4674489"/>
            <a:ext cx="2518560" cy="513000"/>
            <a:chOff x="6359548" y="5582679"/>
            <a:chExt cx="2518560" cy="51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A3515A6B-7310-0C5F-87B5-F5213BE9E032}"/>
                    </a:ext>
                  </a:extLst>
                </p14:cNvPr>
                <p14:cNvContentPartPr/>
                <p14:nvPr/>
              </p14:nvContentPartPr>
              <p14:xfrm>
                <a:off x="6359548" y="5848359"/>
                <a:ext cx="162360" cy="9432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A3515A6B-7310-0C5F-87B5-F5213BE9E03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350908" y="5839359"/>
                  <a:ext cx="180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23DB0CD9-50B8-9C57-5900-0B1763587321}"/>
                    </a:ext>
                  </a:extLst>
                </p14:cNvPr>
                <p14:cNvContentPartPr/>
                <p14:nvPr/>
              </p14:nvContentPartPr>
              <p14:xfrm>
                <a:off x="6632428" y="5836479"/>
                <a:ext cx="189000" cy="25920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23DB0CD9-50B8-9C57-5900-0B176358732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623428" y="5827839"/>
                  <a:ext cx="2066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251FB0E7-793B-49AF-E235-70286624257D}"/>
                    </a:ext>
                  </a:extLst>
                </p14:cNvPr>
                <p14:cNvContentPartPr/>
                <p14:nvPr/>
              </p14:nvContentPartPr>
              <p14:xfrm>
                <a:off x="6840148" y="5860239"/>
                <a:ext cx="117360" cy="7344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251FB0E7-793B-49AF-E235-70286624257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831148" y="5851599"/>
                  <a:ext cx="135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0B0416D1-C71D-AC24-ABCE-1E43319B8951}"/>
                    </a:ext>
                  </a:extLst>
                </p14:cNvPr>
                <p14:cNvContentPartPr/>
                <p14:nvPr/>
              </p14:nvContentPartPr>
              <p14:xfrm>
                <a:off x="6979468" y="5870319"/>
                <a:ext cx="155520" cy="7776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0B0416D1-C71D-AC24-ABCE-1E43319B895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970828" y="5861319"/>
                  <a:ext cx="173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BDD74A7F-8F23-7D94-4191-57B5D907EE4E}"/>
                    </a:ext>
                  </a:extLst>
                </p14:cNvPr>
                <p14:cNvContentPartPr/>
                <p14:nvPr/>
              </p14:nvContentPartPr>
              <p14:xfrm>
                <a:off x="7152268" y="5655759"/>
                <a:ext cx="392760" cy="30312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BDD74A7F-8F23-7D94-4191-57B5D907EE4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143628" y="5647119"/>
                  <a:ext cx="410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BA582072-C36B-39AD-9A91-0B8C4F9D817D}"/>
                    </a:ext>
                  </a:extLst>
                </p14:cNvPr>
                <p14:cNvContentPartPr/>
                <p14:nvPr/>
              </p14:nvContentPartPr>
              <p14:xfrm>
                <a:off x="7500748" y="5660799"/>
                <a:ext cx="182160" cy="21708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BA582072-C36B-39AD-9A91-0B8C4F9D817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491748" y="5651799"/>
                  <a:ext cx="1998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1250F63D-DCA4-73DE-0506-5F3F85D1EA27}"/>
                    </a:ext>
                  </a:extLst>
                </p14:cNvPr>
                <p14:cNvContentPartPr/>
                <p14:nvPr/>
              </p14:nvContentPartPr>
              <p14:xfrm>
                <a:off x="7709548" y="5777079"/>
                <a:ext cx="154080" cy="9396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1250F63D-DCA4-73DE-0506-5F3F85D1EA2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700548" y="5768079"/>
                  <a:ext cx="171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8CDDD0B3-073B-CB6E-E3C6-357017FE3F0B}"/>
                    </a:ext>
                  </a:extLst>
                </p14:cNvPr>
                <p14:cNvContentPartPr/>
                <p14:nvPr/>
              </p14:nvContentPartPr>
              <p14:xfrm>
                <a:off x="7819708" y="5790399"/>
                <a:ext cx="173880" cy="2232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8CDDD0B3-073B-CB6E-E3C6-357017FE3F0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811068" y="5781399"/>
                  <a:ext cx="191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1DA1BB43-1AB5-C239-69F2-877DC61AC698}"/>
                    </a:ext>
                  </a:extLst>
                </p14:cNvPr>
                <p14:cNvContentPartPr/>
                <p14:nvPr/>
              </p14:nvContentPartPr>
              <p14:xfrm>
                <a:off x="7888108" y="5651799"/>
                <a:ext cx="427320" cy="27540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1DA1BB43-1AB5-C239-69F2-877DC61AC69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879108" y="5642799"/>
                  <a:ext cx="4449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84E01534-A946-8BAC-1A29-8A8385C1AEE5}"/>
                    </a:ext>
                  </a:extLst>
                </p14:cNvPr>
                <p14:cNvContentPartPr/>
                <p14:nvPr/>
              </p14:nvContentPartPr>
              <p14:xfrm>
                <a:off x="8334148" y="5582679"/>
                <a:ext cx="324720" cy="35784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84E01534-A946-8BAC-1A29-8A8385C1AEE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325148" y="5574039"/>
                  <a:ext cx="34236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6C855BEE-BFA8-AB74-960D-3A9B541FDBEC}"/>
                    </a:ext>
                  </a:extLst>
                </p14:cNvPr>
                <p14:cNvContentPartPr/>
                <p14:nvPr/>
              </p14:nvContentPartPr>
              <p14:xfrm>
                <a:off x="8734828" y="5643879"/>
                <a:ext cx="143280" cy="38916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6C855BEE-BFA8-AB74-960D-3A9B541FDBE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725828" y="5634879"/>
                  <a:ext cx="160920" cy="40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439" name="Ink 438">
                <a:extLst>
                  <a:ext uri="{FF2B5EF4-FFF2-40B4-BE49-F238E27FC236}">
                    <a16:creationId xmlns:a16="http://schemas.microsoft.com/office/drawing/2014/main" id="{BC33E670-5C17-DA40-25E8-21F897296E8F}"/>
                  </a:ext>
                </a:extLst>
              </p14:cNvPr>
              <p14:cNvContentPartPr/>
              <p14:nvPr/>
            </p14:nvContentPartPr>
            <p14:xfrm>
              <a:off x="253323" y="5340129"/>
              <a:ext cx="31680" cy="46440"/>
            </p14:xfrm>
          </p:contentPart>
        </mc:Choice>
        <mc:Fallback>
          <p:pic>
            <p:nvPicPr>
              <p:cNvPr id="439" name="Ink 438">
                <a:extLst>
                  <a:ext uri="{FF2B5EF4-FFF2-40B4-BE49-F238E27FC236}">
                    <a16:creationId xmlns:a16="http://schemas.microsoft.com/office/drawing/2014/main" id="{BC33E670-5C17-DA40-25E8-21F897296E8F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244683" y="5331489"/>
                <a:ext cx="493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33249DF9-94B9-4CE1-C089-2F6FB3825B19}"/>
                  </a:ext>
                </a:extLst>
              </p14:cNvPr>
              <p14:cNvContentPartPr/>
              <p14:nvPr/>
            </p14:nvContentPartPr>
            <p14:xfrm>
              <a:off x="307323" y="5496729"/>
              <a:ext cx="23760" cy="3960"/>
            </p14:xfrm>
          </p:contentPart>
        </mc:Choice>
        <mc:Fallback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33249DF9-94B9-4CE1-C089-2F6FB3825B19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298683" y="5487729"/>
                <a:ext cx="4140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9" name="Group 458">
            <a:extLst>
              <a:ext uri="{FF2B5EF4-FFF2-40B4-BE49-F238E27FC236}">
                <a16:creationId xmlns:a16="http://schemas.microsoft.com/office/drawing/2014/main" id="{01B85413-78E4-FECF-8027-03A45546C87B}"/>
              </a:ext>
            </a:extLst>
          </p:cNvPr>
          <p:cNvGrpSpPr/>
          <p:nvPr/>
        </p:nvGrpSpPr>
        <p:grpSpPr>
          <a:xfrm>
            <a:off x="529803" y="5272089"/>
            <a:ext cx="820440" cy="283320"/>
            <a:chOff x="631948" y="6180279"/>
            <a:chExt cx="82044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6CB13DF2-41DA-B5BD-E027-91522019A274}"/>
                    </a:ext>
                  </a:extLst>
                </p14:cNvPr>
                <p14:cNvContentPartPr/>
                <p14:nvPr/>
              </p14:nvContentPartPr>
              <p14:xfrm>
                <a:off x="631948" y="6372879"/>
                <a:ext cx="23040" cy="684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6CB13DF2-41DA-B5BD-E027-91522019A27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23308" y="6364239"/>
                  <a:ext cx="40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34809742-9943-78AA-9975-928BAFA96834}"/>
                    </a:ext>
                  </a:extLst>
                </p14:cNvPr>
                <p14:cNvContentPartPr/>
                <p14:nvPr/>
              </p14:nvContentPartPr>
              <p14:xfrm>
                <a:off x="763708" y="6209439"/>
                <a:ext cx="217440" cy="25416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34809742-9943-78AA-9975-928BAFA9683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55068" y="6200439"/>
                  <a:ext cx="2350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8693E8C1-BF44-F943-03F3-5355FF7272AC}"/>
                    </a:ext>
                  </a:extLst>
                </p14:cNvPr>
                <p14:cNvContentPartPr/>
                <p14:nvPr/>
              </p14:nvContentPartPr>
              <p14:xfrm>
                <a:off x="1139548" y="6381519"/>
                <a:ext cx="90360" cy="1836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8693E8C1-BF44-F943-03F3-5355FF7272A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30908" y="6372519"/>
                  <a:ext cx="108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6C9B1673-334F-5D6C-780C-FA2F0B968CDD}"/>
                    </a:ext>
                  </a:extLst>
                </p14:cNvPr>
                <p14:cNvContentPartPr/>
                <p14:nvPr/>
              </p14:nvContentPartPr>
              <p14:xfrm>
                <a:off x="1163308" y="6200799"/>
                <a:ext cx="253800" cy="23688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6C9B1673-334F-5D6C-780C-FA2F0B968CD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54308" y="6192159"/>
                  <a:ext cx="2714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C3461B4F-CC9A-31A4-60B1-7AE8FE800E2F}"/>
                    </a:ext>
                  </a:extLst>
                </p14:cNvPr>
                <p14:cNvContentPartPr/>
                <p14:nvPr/>
              </p14:nvContentPartPr>
              <p14:xfrm>
                <a:off x="1396588" y="6180279"/>
                <a:ext cx="55800" cy="5004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C3461B4F-CC9A-31A4-60B1-7AE8FE800E2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387948" y="6171639"/>
                  <a:ext cx="7344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0DB31253-2B7E-2DD3-BA65-8006EA9F330E}"/>
              </a:ext>
            </a:extLst>
          </p:cNvPr>
          <p:cNvGrpSpPr/>
          <p:nvPr/>
        </p:nvGrpSpPr>
        <p:grpSpPr>
          <a:xfrm>
            <a:off x="1512603" y="5350209"/>
            <a:ext cx="351000" cy="243000"/>
            <a:chOff x="1614748" y="6258399"/>
            <a:chExt cx="35100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02489C51-C6B0-5209-A9CA-D72CCE64208C}"/>
                    </a:ext>
                  </a:extLst>
                </p14:cNvPr>
                <p14:cNvContentPartPr/>
                <p14:nvPr/>
              </p14:nvContentPartPr>
              <p14:xfrm>
                <a:off x="1614748" y="6260559"/>
                <a:ext cx="154080" cy="17604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02489C51-C6B0-5209-A9CA-D72CCE64208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605748" y="6251559"/>
                  <a:ext cx="171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B0FE5C82-550A-D122-E803-EEEAE8215A4E}"/>
                    </a:ext>
                  </a:extLst>
                </p14:cNvPr>
                <p14:cNvContentPartPr/>
                <p14:nvPr/>
              </p14:nvContentPartPr>
              <p14:xfrm>
                <a:off x="1844788" y="6258399"/>
                <a:ext cx="120960" cy="24300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B0FE5C82-550A-D122-E803-EEEAE8215A4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835788" y="6249399"/>
                  <a:ext cx="13860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3C7DA5D1-9FF0-A531-7803-797246EAB569}"/>
              </a:ext>
            </a:extLst>
          </p:cNvPr>
          <p:cNvGrpSpPr/>
          <p:nvPr/>
        </p:nvGrpSpPr>
        <p:grpSpPr>
          <a:xfrm>
            <a:off x="2061243" y="5340129"/>
            <a:ext cx="377280" cy="264600"/>
            <a:chOff x="2163388" y="6248319"/>
            <a:chExt cx="37728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FE20EF16-0A46-3230-6805-CA75881FB0E3}"/>
                    </a:ext>
                  </a:extLst>
                </p14:cNvPr>
                <p14:cNvContentPartPr/>
                <p14:nvPr/>
              </p14:nvContentPartPr>
              <p14:xfrm>
                <a:off x="2163388" y="6367479"/>
                <a:ext cx="122040" cy="11160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FE20EF16-0A46-3230-6805-CA75881FB0E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154748" y="6358479"/>
                  <a:ext cx="139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E230848B-D8E1-895D-C57C-268335031D36}"/>
                    </a:ext>
                  </a:extLst>
                </p14:cNvPr>
                <p14:cNvContentPartPr/>
                <p14:nvPr/>
              </p14:nvContentPartPr>
              <p14:xfrm>
                <a:off x="2373628" y="6248319"/>
                <a:ext cx="145440" cy="26460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E230848B-D8E1-895D-C57C-268335031D3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364988" y="6239679"/>
                  <a:ext cx="1630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D4658281-0B11-B03F-605E-A950AC266B9F}"/>
                    </a:ext>
                  </a:extLst>
                </p14:cNvPr>
                <p14:cNvContentPartPr/>
                <p14:nvPr/>
              </p14:nvContentPartPr>
              <p14:xfrm>
                <a:off x="2523028" y="6259119"/>
                <a:ext cx="17640" cy="3024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D4658281-0B11-B03F-605E-A950AC266B9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514388" y="6250119"/>
                  <a:ext cx="3528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A3621A5A-CB5F-B502-BE84-9B5A996D6018}"/>
                  </a:ext>
                </a:extLst>
              </p14:cNvPr>
              <p14:cNvContentPartPr/>
              <p14:nvPr/>
            </p14:nvContentPartPr>
            <p14:xfrm>
              <a:off x="2639043" y="5525169"/>
              <a:ext cx="113760" cy="79200"/>
            </p14:xfrm>
          </p:contentPart>
        </mc:Choice>
        <mc:Fallback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A3621A5A-CB5F-B502-BE84-9B5A996D6018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2630403" y="5516529"/>
                <a:ext cx="13140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5" name="Group 454">
            <a:extLst>
              <a:ext uri="{FF2B5EF4-FFF2-40B4-BE49-F238E27FC236}">
                <a16:creationId xmlns:a16="http://schemas.microsoft.com/office/drawing/2014/main" id="{90E3FA2C-A88F-779C-2092-397234DFD72E}"/>
              </a:ext>
            </a:extLst>
          </p:cNvPr>
          <p:cNvGrpSpPr/>
          <p:nvPr/>
        </p:nvGrpSpPr>
        <p:grpSpPr>
          <a:xfrm>
            <a:off x="2909763" y="5359209"/>
            <a:ext cx="458280" cy="284760"/>
            <a:chOff x="3011908" y="6267399"/>
            <a:chExt cx="45828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204EF92A-06AF-2E12-7FAE-D31E686AB025}"/>
                    </a:ext>
                  </a:extLst>
                </p14:cNvPr>
                <p14:cNvContentPartPr/>
                <p14:nvPr/>
              </p14:nvContentPartPr>
              <p14:xfrm>
                <a:off x="3011908" y="6306279"/>
                <a:ext cx="73080" cy="17604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204EF92A-06AF-2E12-7FAE-D31E686AB02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002908" y="6297639"/>
                  <a:ext cx="90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A8F4054D-561B-9A25-EA8F-B1EA7CCEE273}"/>
                    </a:ext>
                  </a:extLst>
                </p14:cNvPr>
                <p14:cNvContentPartPr/>
                <p14:nvPr/>
              </p14:nvContentPartPr>
              <p14:xfrm>
                <a:off x="3117748" y="6324999"/>
                <a:ext cx="334440" cy="22716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A8F4054D-561B-9A25-EA8F-B1EA7CCEE27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108748" y="6315999"/>
                  <a:ext cx="3520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338B51C9-FA1D-8368-E19D-B2BD383362A4}"/>
                    </a:ext>
                  </a:extLst>
                </p14:cNvPr>
                <p14:cNvContentPartPr/>
                <p14:nvPr/>
              </p14:nvContentPartPr>
              <p14:xfrm>
                <a:off x="3432748" y="6267399"/>
                <a:ext cx="37440" cy="3564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338B51C9-FA1D-8368-E19D-B2BD383362A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423748" y="6258759"/>
                  <a:ext cx="5508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4366A59E-E60E-B503-EDA2-66585FBFD000}"/>
              </a:ext>
            </a:extLst>
          </p:cNvPr>
          <p:cNvGrpSpPr/>
          <p:nvPr/>
        </p:nvGrpSpPr>
        <p:grpSpPr>
          <a:xfrm>
            <a:off x="5766459" y="2158449"/>
            <a:ext cx="740880" cy="430920"/>
            <a:chOff x="5942139" y="2621319"/>
            <a:chExt cx="74088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D55A040E-7F0A-A537-B8DB-E2FC92E716E4}"/>
                    </a:ext>
                  </a:extLst>
                </p14:cNvPr>
                <p14:cNvContentPartPr/>
                <p14:nvPr/>
              </p14:nvContentPartPr>
              <p14:xfrm>
                <a:off x="5942139" y="2828319"/>
                <a:ext cx="278640" cy="1980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D55A040E-7F0A-A537-B8DB-E2FC92E716E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933499" y="2819679"/>
                  <a:ext cx="296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1C7FB4D5-58CC-EEF8-D3DE-BC601C693F64}"/>
                    </a:ext>
                  </a:extLst>
                </p14:cNvPr>
                <p14:cNvContentPartPr/>
                <p14:nvPr/>
              </p14:nvContentPartPr>
              <p14:xfrm>
                <a:off x="6299259" y="2723559"/>
                <a:ext cx="184320" cy="20772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1C7FB4D5-58CC-EEF8-D3DE-BC601C693F6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290619" y="2714919"/>
                  <a:ext cx="2019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B8106018-B168-E81D-AF4C-2E4AD0E83709}"/>
                    </a:ext>
                  </a:extLst>
                </p14:cNvPr>
                <p14:cNvContentPartPr/>
                <p14:nvPr/>
              </p14:nvContentPartPr>
              <p14:xfrm>
                <a:off x="6559539" y="2621319"/>
                <a:ext cx="123480" cy="43092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B8106018-B168-E81D-AF4C-2E4AD0E8370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550899" y="2612319"/>
                  <a:ext cx="141120" cy="44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F776ACB1-7378-2834-243D-B48845ED1BEA}"/>
              </a:ext>
            </a:extLst>
          </p:cNvPr>
          <p:cNvGrpSpPr/>
          <p:nvPr/>
        </p:nvGrpSpPr>
        <p:grpSpPr>
          <a:xfrm>
            <a:off x="5865099" y="3360489"/>
            <a:ext cx="500400" cy="399960"/>
            <a:chOff x="6040779" y="3823359"/>
            <a:chExt cx="500400" cy="3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54AA867C-EDB6-8512-9618-19E9E607F4EF}"/>
                    </a:ext>
                  </a:extLst>
                </p14:cNvPr>
                <p14:cNvContentPartPr/>
                <p14:nvPr/>
              </p14:nvContentPartPr>
              <p14:xfrm>
                <a:off x="6040779" y="3965199"/>
                <a:ext cx="168840" cy="3708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54AA867C-EDB6-8512-9618-19E9E607F4E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031779" y="3956199"/>
                  <a:ext cx="186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A5A2532F-6F18-3795-FF1A-47948C4DF962}"/>
                    </a:ext>
                  </a:extLst>
                </p14:cNvPr>
                <p14:cNvContentPartPr/>
                <p14:nvPr/>
              </p14:nvContentPartPr>
              <p14:xfrm>
                <a:off x="6255339" y="3836679"/>
                <a:ext cx="75960" cy="29844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A5A2532F-6F18-3795-FF1A-47948C4DF96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246339" y="3828039"/>
                  <a:ext cx="936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ADE408EC-DE4B-87E0-9A47-669B21EC3A8C}"/>
                    </a:ext>
                  </a:extLst>
                </p14:cNvPr>
                <p14:cNvContentPartPr/>
                <p14:nvPr/>
              </p14:nvContentPartPr>
              <p14:xfrm>
                <a:off x="6345339" y="3916959"/>
                <a:ext cx="124920" cy="14904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ADE408EC-DE4B-87E0-9A47-669B21EC3A8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336339" y="3907959"/>
                  <a:ext cx="142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1733AA06-AE1F-50E5-9B1A-9E1FF66B3D55}"/>
                    </a:ext>
                  </a:extLst>
                </p14:cNvPr>
                <p14:cNvContentPartPr/>
                <p14:nvPr/>
              </p14:nvContentPartPr>
              <p14:xfrm>
                <a:off x="6475299" y="3823359"/>
                <a:ext cx="65880" cy="39996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1733AA06-AE1F-50E5-9B1A-9E1FF66B3D5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466659" y="3814719"/>
                  <a:ext cx="83520" cy="41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91B13AF5-B51A-AD19-C607-A08923450B78}"/>
              </a:ext>
            </a:extLst>
          </p:cNvPr>
          <p:cNvGrpSpPr/>
          <p:nvPr/>
        </p:nvGrpSpPr>
        <p:grpSpPr>
          <a:xfrm>
            <a:off x="101499" y="4101009"/>
            <a:ext cx="1115640" cy="381600"/>
            <a:chOff x="277179" y="4563879"/>
            <a:chExt cx="111564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D453D60E-6C06-2CF5-D9BD-4BE74602A699}"/>
                    </a:ext>
                  </a:extLst>
                </p14:cNvPr>
                <p14:cNvContentPartPr/>
                <p14:nvPr/>
              </p14:nvContentPartPr>
              <p14:xfrm>
                <a:off x="277179" y="4563879"/>
                <a:ext cx="82440" cy="38160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D453D60E-6C06-2CF5-D9BD-4BE74602A69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68539" y="4555239"/>
                  <a:ext cx="1000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2DC19ED8-08E1-55B1-B372-0B7FD5005805}"/>
                    </a:ext>
                  </a:extLst>
                </p14:cNvPr>
                <p14:cNvContentPartPr/>
                <p14:nvPr/>
              </p14:nvContentPartPr>
              <p14:xfrm>
                <a:off x="415419" y="4595919"/>
                <a:ext cx="128520" cy="33408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2DC19ED8-08E1-55B1-B372-0B7FD500580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06419" y="4587279"/>
                  <a:ext cx="1461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E08CC20B-16C0-FA8D-5CDF-6DE67C099DBF}"/>
                    </a:ext>
                  </a:extLst>
                </p14:cNvPr>
                <p14:cNvContentPartPr/>
                <p14:nvPr/>
              </p14:nvContentPartPr>
              <p14:xfrm>
                <a:off x="602979" y="4664679"/>
                <a:ext cx="111600" cy="16380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E08CC20B-16C0-FA8D-5CDF-6DE67C099DB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93979" y="4655679"/>
                  <a:ext cx="129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C06A2511-5522-11FA-21A2-92F53208A2D8}"/>
                    </a:ext>
                  </a:extLst>
                </p14:cNvPr>
                <p14:cNvContentPartPr/>
                <p14:nvPr/>
              </p14:nvContentPartPr>
              <p14:xfrm>
                <a:off x="774339" y="4594479"/>
                <a:ext cx="87480" cy="21996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C06A2511-5522-11FA-21A2-92F53208A2D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65699" y="4585479"/>
                  <a:ext cx="105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D86CA43D-C2F0-9B4C-5BFE-D01907F25112}"/>
                    </a:ext>
                  </a:extLst>
                </p14:cNvPr>
                <p14:cNvContentPartPr/>
                <p14:nvPr/>
              </p14:nvContentPartPr>
              <p14:xfrm>
                <a:off x="909699" y="4659639"/>
                <a:ext cx="134280" cy="12240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D86CA43D-C2F0-9B4C-5BFE-D01907F2511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00699" y="4650639"/>
                  <a:ext cx="151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4B5904DD-599C-3C7E-60A6-EC97D3155E59}"/>
                    </a:ext>
                  </a:extLst>
                </p14:cNvPr>
                <p14:cNvContentPartPr/>
                <p14:nvPr/>
              </p14:nvContentPartPr>
              <p14:xfrm>
                <a:off x="1070259" y="4590519"/>
                <a:ext cx="118080" cy="22572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4B5904DD-599C-3C7E-60A6-EC97D3155E5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61259" y="4581879"/>
                  <a:ext cx="1357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42CFAB24-AACC-D7B2-F039-9D014F5D7AA1}"/>
                    </a:ext>
                  </a:extLst>
                </p14:cNvPr>
                <p14:cNvContentPartPr/>
                <p14:nvPr/>
              </p14:nvContentPartPr>
              <p14:xfrm>
                <a:off x="1329459" y="4729479"/>
                <a:ext cx="63360" cy="21312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42CFAB24-AACC-D7B2-F039-9D014F5D7AA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320459" y="4720479"/>
                  <a:ext cx="8100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1462C0CE-1F40-A28C-E789-9E97BB300663}"/>
              </a:ext>
            </a:extLst>
          </p:cNvPr>
          <p:cNvGrpSpPr/>
          <p:nvPr/>
        </p:nvGrpSpPr>
        <p:grpSpPr>
          <a:xfrm>
            <a:off x="7923939" y="4239519"/>
            <a:ext cx="718920" cy="264240"/>
            <a:chOff x="7923939" y="4239519"/>
            <a:chExt cx="71892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1F0552AE-6824-D6AB-32FF-03C9278FDDC5}"/>
                    </a:ext>
                  </a:extLst>
                </p14:cNvPr>
                <p14:cNvContentPartPr/>
                <p14:nvPr/>
              </p14:nvContentPartPr>
              <p14:xfrm>
                <a:off x="7923939" y="4356519"/>
                <a:ext cx="258840" cy="32400"/>
              </p14:xfrm>
            </p:contentPart>
          </mc:Choice>
          <mc:Fallback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1F0552AE-6824-D6AB-32FF-03C9278FDDC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915299" y="4347879"/>
                  <a:ext cx="276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68D48FD4-DC67-E039-379E-A8C4A15BC6F2}"/>
                    </a:ext>
                  </a:extLst>
                </p14:cNvPr>
                <p14:cNvContentPartPr/>
                <p14:nvPr/>
              </p14:nvContentPartPr>
              <p14:xfrm>
                <a:off x="8284299" y="4284879"/>
                <a:ext cx="84960" cy="14940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68D48FD4-DC67-E039-379E-A8C4A15BC6F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275299" y="4276239"/>
                  <a:ext cx="102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0D603907-7D45-5518-2053-181FACEEB19A}"/>
                    </a:ext>
                  </a:extLst>
                </p14:cNvPr>
                <p14:cNvContentPartPr/>
                <p14:nvPr/>
              </p14:nvContentPartPr>
              <p14:xfrm>
                <a:off x="8385819" y="4239519"/>
                <a:ext cx="257040" cy="26424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0D603907-7D45-5518-2053-181FACEEB19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376819" y="4230519"/>
                  <a:ext cx="27468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4371BB86-9B31-6C78-6AE3-C4C2E9AC03BF}"/>
              </a:ext>
            </a:extLst>
          </p:cNvPr>
          <p:cNvGrpSpPr/>
          <p:nvPr/>
        </p:nvGrpSpPr>
        <p:grpSpPr>
          <a:xfrm>
            <a:off x="3573339" y="5356959"/>
            <a:ext cx="946440" cy="316440"/>
            <a:chOff x="3573339" y="5356959"/>
            <a:chExt cx="94644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353EC8CE-1A6A-E38F-8AE6-D250D0B3C8B8}"/>
                    </a:ext>
                  </a:extLst>
                </p14:cNvPr>
                <p14:cNvContentPartPr/>
                <p14:nvPr/>
              </p14:nvContentPartPr>
              <p14:xfrm>
                <a:off x="3573339" y="5550279"/>
                <a:ext cx="405720" cy="1764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353EC8CE-1A6A-E38F-8AE6-D250D0B3C8B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564699" y="5541639"/>
                  <a:ext cx="423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4A9A216D-9BC4-A929-4BB9-63876A328BCE}"/>
                    </a:ext>
                  </a:extLst>
                </p14:cNvPr>
                <p14:cNvContentPartPr/>
                <p14:nvPr/>
              </p14:nvContentPartPr>
              <p14:xfrm>
                <a:off x="4105059" y="5405559"/>
                <a:ext cx="100080" cy="20772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4A9A216D-9BC4-A929-4BB9-63876A328BC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096059" y="5396559"/>
                  <a:ext cx="117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2D60218D-97B6-E103-9CB6-E723562B6616}"/>
                    </a:ext>
                  </a:extLst>
                </p14:cNvPr>
                <p14:cNvContentPartPr/>
                <p14:nvPr/>
              </p14:nvContentPartPr>
              <p14:xfrm>
                <a:off x="4232499" y="5408799"/>
                <a:ext cx="120600" cy="19584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2D60218D-97B6-E103-9CB6-E723562B661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223499" y="5399799"/>
                  <a:ext cx="138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36A47D28-F1E8-DD68-A079-7083FC0ABF2C}"/>
                    </a:ext>
                  </a:extLst>
                </p14:cNvPr>
                <p14:cNvContentPartPr/>
                <p14:nvPr/>
              </p14:nvContentPartPr>
              <p14:xfrm>
                <a:off x="4362099" y="5356959"/>
                <a:ext cx="157680" cy="31644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36A47D28-F1E8-DD68-A079-7083FC0ABF2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353099" y="5347959"/>
                  <a:ext cx="17532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9E57EC70-17C7-0296-D37A-98C8990D7737}"/>
              </a:ext>
            </a:extLst>
          </p:cNvPr>
          <p:cNvGrpSpPr/>
          <p:nvPr/>
        </p:nvGrpSpPr>
        <p:grpSpPr>
          <a:xfrm>
            <a:off x="111579" y="5728479"/>
            <a:ext cx="673920" cy="241920"/>
            <a:chOff x="111579" y="5728479"/>
            <a:chExt cx="67392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DA6A3916-BF48-B72E-6533-3A851E748CC7}"/>
                    </a:ext>
                  </a:extLst>
                </p14:cNvPr>
                <p14:cNvContentPartPr/>
                <p14:nvPr/>
              </p14:nvContentPartPr>
              <p14:xfrm>
                <a:off x="111579" y="5797239"/>
                <a:ext cx="51480" cy="13644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DA6A3916-BF48-B72E-6533-3A851E748CC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2579" y="5788599"/>
                  <a:ext cx="69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59F4CFF3-E5E7-607C-5B0C-7FD8A59F0F7E}"/>
                    </a:ext>
                  </a:extLst>
                </p14:cNvPr>
                <p14:cNvContentPartPr/>
                <p14:nvPr/>
              </p14:nvContentPartPr>
              <p14:xfrm>
                <a:off x="195099" y="5822799"/>
                <a:ext cx="182160" cy="10728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59F4CFF3-E5E7-607C-5B0C-7FD8A59F0F7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86459" y="5814159"/>
                  <a:ext cx="199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919D4E56-A10D-07B3-05B0-6C2E58F24E02}"/>
                    </a:ext>
                  </a:extLst>
                </p14:cNvPr>
                <p14:cNvContentPartPr/>
                <p14:nvPr/>
              </p14:nvContentPartPr>
              <p14:xfrm>
                <a:off x="371499" y="5728479"/>
                <a:ext cx="367560" cy="24192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919D4E56-A10D-07B3-05B0-6C2E58F24E0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62499" y="5719479"/>
                  <a:ext cx="3852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66CB4F0A-7E63-A67F-B2B5-6E744EB63C6A}"/>
                    </a:ext>
                  </a:extLst>
                </p14:cNvPr>
                <p14:cNvContentPartPr/>
                <p14:nvPr/>
              </p14:nvContentPartPr>
              <p14:xfrm>
                <a:off x="698019" y="5740719"/>
                <a:ext cx="87480" cy="208440"/>
              </p14:xfrm>
            </p:contentPart>
          </mc:Choice>
          <mc:Fallback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66CB4F0A-7E63-A67F-B2B5-6E744EB63C6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89019" y="5732079"/>
                  <a:ext cx="1051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FA39B2A7-A7D3-9F09-E959-A5BAB3035C81}"/>
              </a:ext>
            </a:extLst>
          </p:cNvPr>
          <p:cNvGrpSpPr/>
          <p:nvPr/>
        </p:nvGrpSpPr>
        <p:grpSpPr>
          <a:xfrm>
            <a:off x="1053699" y="5768439"/>
            <a:ext cx="1019160" cy="281520"/>
            <a:chOff x="1053699" y="5768439"/>
            <a:chExt cx="101916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3EE227F9-D3A0-A9D1-DBCA-F4D8414BE160}"/>
                    </a:ext>
                  </a:extLst>
                </p14:cNvPr>
                <p14:cNvContentPartPr/>
                <p14:nvPr/>
              </p14:nvContentPartPr>
              <p14:xfrm>
                <a:off x="1053699" y="5800119"/>
                <a:ext cx="101520" cy="19116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3EE227F9-D3A0-A9D1-DBCA-F4D8414BE16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44699" y="5791479"/>
                  <a:ext cx="119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A0C084AC-4A70-8209-B41F-77F3E3C8626F}"/>
                    </a:ext>
                  </a:extLst>
                </p14:cNvPr>
                <p14:cNvContentPartPr/>
                <p14:nvPr/>
              </p14:nvContentPartPr>
              <p14:xfrm>
                <a:off x="1154139" y="5814519"/>
                <a:ext cx="131040" cy="15192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A0C084AC-4A70-8209-B41F-77F3E3C8626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45139" y="5805519"/>
                  <a:ext cx="148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33FD3EF0-DC6E-C734-B2FE-87D3E0DA0588}"/>
                    </a:ext>
                  </a:extLst>
                </p14:cNvPr>
                <p14:cNvContentPartPr/>
                <p14:nvPr/>
              </p14:nvContentPartPr>
              <p14:xfrm>
                <a:off x="1264299" y="5768439"/>
                <a:ext cx="348840" cy="28152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33FD3EF0-DC6E-C734-B2FE-87D3E0DA058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255299" y="5759439"/>
                  <a:ext cx="3664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CF810462-AF62-13A2-AFAA-F4762D694578}"/>
                    </a:ext>
                  </a:extLst>
                </p14:cNvPr>
                <p14:cNvContentPartPr/>
                <p14:nvPr/>
              </p14:nvContentPartPr>
              <p14:xfrm>
                <a:off x="1591539" y="5781759"/>
                <a:ext cx="312480" cy="20412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CF810462-AF62-13A2-AFAA-F4762D69457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582539" y="5773119"/>
                  <a:ext cx="330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E01758C9-A57D-2A72-F647-9331BB638EDF}"/>
                    </a:ext>
                  </a:extLst>
                </p14:cNvPr>
                <p14:cNvContentPartPr/>
                <p14:nvPr/>
              </p14:nvContentPartPr>
              <p14:xfrm>
                <a:off x="1943979" y="5894439"/>
                <a:ext cx="128880" cy="5616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E01758C9-A57D-2A72-F647-9331BB638ED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935339" y="5885439"/>
                  <a:ext cx="14652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A02FFF9F-C058-75A8-4D96-F8247557DF29}"/>
              </a:ext>
            </a:extLst>
          </p:cNvPr>
          <p:cNvGrpSpPr/>
          <p:nvPr/>
        </p:nvGrpSpPr>
        <p:grpSpPr>
          <a:xfrm>
            <a:off x="2276259" y="5817039"/>
            <a:ext cx="588960" cy="459000"/>
            <a:chOff x="2276259" y="5817039"/>
            <a:chExt cx="588960" cy="4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268A1E53-53DB-DBF5-804D-A4AF21B70AB1}"/>
                    </a:ext>
                  </a:extLst>
                </p14:cNvPr>
                <p14:cNvContentPartPr/>
                <p14:nvPr/>
              </p14:nvContentPartPr>
              <p14:xfrm>
                <a:off x="2276259" y="5853039"/>
                <a:ext cx="109080" cy="14580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268A1E53-53DB-DBF5-804D-A4AF21B70AB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267259" y="5844399"/>
                  <a:ext cx="126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C10651B9-9C19-B227-76A7-6F672F2DF24F}"/>
                    </a:ext>
                  </a:extLst>
                </p14:cNvPr>
                <p14:cNvContentPartPr/>
                <p14:nvPr/>
              </p14:nvContentPartPr>
              <p14:xfrm>
                <a:off x="2402259" y="5817039"/>
                <a:ext cx="462960" cy="45900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C10651B9-9C19-B227-76A7-6F672F2DF24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393259" y="5808399"/>
                  <a:ext cx="480600" cy="47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2B3BDD0A-7C0B-1DCB-69A1-1C9EEF0C9306}"/>
              </a:ext>
            </a:extLst>
          </p:cNvPr>
          <p:cNvGrpSpPr/>
          <p:nvPr/>
        </p:nvGrpSpPr>
        <p:grpSpPr>
          <a:xfrm>
            <a:off x="3421779" y="5810559"/>
            <a:ext cx="2196000" cy="380160"/>
            <a:chOff x="3421779" y="5810559"/>
            <a:chExt cx="219600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914946A6-EA28-D360-18B3-6F7475DAAA6F}"/>
                    </a:ext>
                  </a:extLst>
                </p14:cNvPr>
                <p14:cNvContentPartPr/>
                <p14:nvPr/>
              </p14:nvContentPartPr>
              <p14:xfrm>
                <a:off x="3430779" y="5871759"/>
                <a:ext cx="174600" cy="23904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914946A6-EA28-D360-18B3-6F7475DAAA6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422139" y="5862759"/>
                  <a:ext cx="192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9E76D226-C8DB-6A2B-1C76-51EFCC4288C9}"/>
                    </a:ext>
                  </a:extLst>
                </p14:cNvPr>
                <p14:cNvContentPartPr/>
                <p14:nvPr/>
              </p14:nvContentPartPr>
              <p14:xfrm>
                <a:off x="3421779" y="5948799"/>
                <a:ext cx="111600" cy="24192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9E76D226-C8DB-6A2B-1C76-51EFCC4288C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412779" y="5940159"/>
                  <a:ext cx="129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241D135F-7A7D-46E6-CDA2-7923A760A484}"/>
                    </a:ext>
                  </a:extLst>
                </p14:cNvPr>
                <p14:cNvContentPartPr/>
                <p14:nvPr/>
              </p14:nvContentPartPr>
              <p14:xfrm>
                <a:off x="3682779" y="5896239"/>
                <a:ext cx="146160" cy="20520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241D135F-7A7D-46E6-CDA2-7923A760A48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674139" y="5887239"/>
                  <a:ext cx="163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4260F15B-33CA-6A3C-B81A-719D2753D66F}"/>
                    </a:ext>
                  </a:extLst>
                </p14:cNvPr>
                <p14:cNvContentPartPr/>
                <p14:nvPr/>
              </p14:nvContentPartPr>
              <p14:xfrm>
                <a:off x="3756939" y="6006399"/>
                <a:ext cx="113040" cy="9792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4260F15B-33CA-6A3C-B81A-719D2753D66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748299" y="5997399"/>
                  <a:ext cx="130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38CC259F-EDC2-AD39-7AD6-3F26ED680B8E}"/>
                    </a:ext>
                  </a:extLst>
                </p14:cNvPr>
                <p14:cNvContentPartPr/>
                <p14:nvPr/>
              </p14:nvContentPartPr>
              <p14:xfrm>
                <a:off x="3904899" y="5897679"/>
                <a:ext cx="312840" cy="195480"/>
              </p14:xfrm>
            </p:contentPart>
          </mc:Choice>
          <mc:Fallback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38CC259F-EDC2-AD39-7AD6-3F26ED680B8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896259" y="5888679"/>
                  <a:ext cx="330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E673FAF7-B617-FDA8-1953-6577C028FAA7}"/>
                    </a:ext>
                  </a:extLst>
                </p14:cNvPr>
                <p14:cNvContentPartPr/>
                <p14:nvPr/>
              </p14:nvContentPartPr>
              <p14:xfrm>
                <a:off x="4363899" y="5885799"/>
                <a:ext cx="171000" cy="170280"/>
              </p14:xfrm>
            </p:contentPart>
          </mc:Choice>
          <mc:Fallback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E673FAF7-B617-FDA8-1953-6577C028FAA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355259" y="5877159"/>
                  <a:ext cx="188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34713A2C-FAE1-8C43-B112-8DD20DEC618C}"/>
                    </a:ext>
                  </a:extLst>
                </p14:cNvPr>
                <p14:cNvContentPartPr/>
                <p14:nvPr/>
              </p14:nvContentPartPr>
              <p14:xfrm>
                <a:off x="4581339" y="5840799"/>
                <a:ext cx="168120" cy="185040"/>
              </p14:xfrm>
            </p:contentPart>
          </mc:Choice>
          <mc:Fallback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34713A2C-FAE1-8C43-B112-8DD20DEC618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572339" y="5831799"/>
                  <a:ext cx="185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0595288B-2EEE-6770-E508-E741B776A4BF}"/>
                    </a:ext>
                  </a:extLst>
                </p14:cNvPr>
                <p14:cNvContentPartPr/>
                <p14:nvPr/>
              </p14:nvContentPartPr>
              <p14:xfrm>
                <a:off x="4562979" y="5895879"/>
                <a:ext cx="92520" cy="189360"/>
              </p14:xfrm>
            </p:contentPart>
          </mc:Choice>
          <mc:Fallback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0595288B-2EEE-6770-E508-E741B776A4B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554339" y="5886879"/>
                  <a:ext cx="110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58024CF6-F620-8E90-D935-B2E17DBCBC14}"/>
                    </a:ext>
                  </a:extLst>
                </p14:cNvPr>
                <p14:cNvContentPartPr/>
                <p14:nvPr/>
              </p14:nvContentPartPr>
              <p14:xfrm>
                <a:off x="4757019" y="5810559"/>
                <a:ext cx="142920" cy="195120"/>
              </p14:xfrm>
            </p:contentPart>
          </mc:Choice>
          <mc:Fallback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58024CF6-F620-8E90-D935-B2E17DBCBC1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748379" y="5801919"/>
                  <a:ext cx="160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E87A4B21-6146-70D0-C63D-D302085F86C9}"/>
                    </a:ext>
                  </a:extLst>
                </p14:cNvPr>
                <p14:cNvContentPartPr/>
                <p14:nvPr/>
              </p14:nvContentPartPr>
              <p14:xfrm>
                <a:off x="4825779" y="5899479"/>
                <a:ext cx="148320" cy="114480"/>
              </p14:xfrm>
            </p:contentPart>
          </mc:Choice>
          <mc:Fallback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E87A4B21-6146-70D0-C63D-D302085F86C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816779" y="5890479"/>
                  <a:ext cx="165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0EF81258-96DC-59ED-F0C9-3F4707A6CE0C}"/>
                    </a:ext>
                  </a:extLst>
                </p14:cNvPr>
                <p14:cNvContentPartPr/>
                <p14:nvPr/>
              </p14:nvContentPartPr>
              <p14:xfrm>
                <a:off x="4988499" y="5853399"/>
                <a:ext cx="347400" cy="208800"/>
              </p14:xfrm>
            </p:contentPart>
          </mc:Choice>
          <mc:Fallback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0EF81258-96DC-59ED-F0C9-3F4707A6CE0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979859" y="5844759"/>
                  <a:ext cx="365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C7EE4063-0E9B-BC54-4A9F-EFD1FCEA9875}"/>
                    </a:ext>
                  </a:extLst>
                </p14:cNvPr>
                <p14:cNvContentPartPr/>
                <p14:nvPr/>
              </p14:nvContentPartPr>
              <p14:xfrm>
                <a:off x="5417619" y="5885799"/>
                <a:ext cx="200160" cy="114480"/>
              </p14:xfrm>
            </p:contentPart>
          </mc:Choice>
          <mc:Fallback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C7EE4063-0E9B-BC54-4A9F-EFD1FCEA987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408979" y="5877159"/>
                  <a:ext cx="21780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FA5AF559-6B40-413E-F082-7DB8D76D89F9}"/>
              </a:ext>
            </a:extLst>
          </p:cNvPr>
          <p:cNvGrpSpPr/>
          <p:nvPr/>
        </p:nvGrpSpPr>
        <p:grpSpPr>
          <a:xfrm>
            <a:off x="5948619" y="5693199"/>
            <a:ext cx="2100600" cy="325080"/>
            <a:chOff x="5948619" y="5693199"/>
            <a:chExt cx="210060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6B730F9B-D7C5-FC65-C371-4B2C46ABD2FF}"/>
                    </a:ext>
                  </a:extLst>
                </p14:cNvPr>
                <p14:cNvContentPartPr/>
                <p14:nvPr/>
              </p14:nvContentPartPr>
              <p14:xfrm>
                <a:off x="5948619" y="5806959"/>
                <a:ext cx="107280" cy="207000"/>
              </p14:xfrm>
            </p:contentPart>
          </mc:Choice>
          <mc:Fallback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6B730F9B-D7C5-FC65-C371-4B2C46ABD2F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939979" y="5797959"/>
                  <a:ext cx="124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DE7AB0EC-C9EC-C721-755B-0D2D14D5A137}"/>
                    </a:ext>
                  </a:extLst>
                </p14:cNvPr>
                <p14:cNvContentPartPr/>
                <p14:nvPr/>
              </p14:nvContentPartPr>
              <p14:xfrm>
                <a:off x="6108099" y="5819199"/>
                <a:ext cx="120960" cy="189720"/>
              </p14:xfrm>
            </p:contentPart>
          </mc:Choice>
          <mc:Fallback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DE7AB0EC-C9EC-C721-755B-0D2D14D5A13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099099" y="5810559"/>
                  <a:ext cx="138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DB4CA520-9F44-6F55-CF50-DF34376448E6}"/>
                    </a:ext>
                  </a:extLst>
                </p14:cNvPr>
                <p14:cNvContentPartPr/>
                <p14:nvPr/>
              </p14:nvContentPartPr>
              <p14:xfrm>
                <a:off x="6272259" y="5834679"/>
                <a:ext cx="345240" cy="155880"/>
              </p14:xfrm>
            </p:contentPart>
          </mc:Choice>
          <mc:Fallback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DB4CA520-9F44-6F55-CF50-DF34376448E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263259" y="5826039"/>
                  <a:ext cx="362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CFEC975A-CD0D-2772-E680-2C61B3CC4CFB}"/>
                    </a:ext>
                  </a:extLst>
                </p14:cNvPr>
                <p14:cNvContentPartPr/>
                <p14:nvPr/>
              </p14:nvContentPartPr>
              <p14:xfrm>
                <a:off x="6682299" y="5776719"/>
                <a:ext cx="75240" cy="14832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CFEC975A-CD0D-2772-E680-2C61B3CC4CF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673659" y="5768079"/>
                  <a:ext cx="92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AF101FCC-AB55-95C8-D85C-046D4BA73A83}"/>
                    </a:ext>
                  </a:extLst>
                </p14:cNvPr>
                <p14:cNvContentPartPr/>
                <p14:nvPr/>
              </p14:nvContentPartPr>
              <p14:xfrm>
                <a:off x="6782019" y="5761239"/>
                <a:ext cx="365040" cy="246960"/>
              </p14:xfrm>
            </p:contentPart>
          </mc:Choice>
          <mc:Fallback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AF101FCC-AB55-95C8-D85C-046D4BA73A8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773379" y="5752239"/>
                  <a:ext cx="3826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A026E8C9-06CB-F515-2BC9-E15055C4273A}"/>
                    </a:ext>
                  </a:extLst>
                </p14:cNvPr>
                <p14:cNvContentPartPr/>
                <p14:nvPr/>
              </p14:nvContentPartPr>
              <p14:xfrm>
                <a:off x="7186299" y="5747919"/>
                <a:ext cx="46080" cy="37800"/>
              </p14:xfrm>
            </p:contentPart>
          </mc:Choice>
          <mc:Fallback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A026E8C9-06CB-F515-2BC9-E15055C4273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177659" y="5738919"/>
                  <a:ext cx="63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C0388387-0A92-4869-BBCE-B6E7539F53B6}"/>
                    </a:ext>
                  </a:extLst>
                </p14:cNvPr>
                <p14:cNvContentPartPr/>
                <p14:nvPr/>
              </p14:nvContentPartPr>
              <p14:xfrm>
                <a:off x="6440739" y="5693199"/>
                <a:ext cx="40680" cy="35640"/>
              </p14:xfrm>
            </p:contentPart>
          </mc:Choice>
          <mc:Fallback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C0388387-0A92-4869-BBCE-B6E7539F53B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432099" y="5684559"/>
                  <a:ext cx="58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6D41E5D6-91E6-D92A-A1E9-A334933E07D4}"/>
                    </a:ext>
                  </a:extLst>
                </p14:cNvPr>
                <p14:cNvContentPartPr/>
                <p14:nvPr/>
              </p14:nvContentPartPr>
              <p14:xfrm>
                <a:off x="7376019" y="5871759"/>
                <a:ext cx="128520" cy="6552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6D41E5D6-91E6-D92A-A1E9-A334933E07D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367379" y="5862759"/>
                  <a:ext cx="146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BC0BEAC3-3EEA-1190-3504-D600406D02AC}"/>
                    </a:ext>
                  </a:extLst>
                </p14:cNvPr>
                <p14:cNvContentPartPr/>
                <p14:nvPr/>
              </p14:nvContentPartPr>
              <p14:xfrm>
                <a:off x="7582659" y="5839719"/>
                <a:ext cx="90360" cy="151920"/>
              </p14:xfrm>
            </p:contentPart>
          </mc:Choice>
          <mc:Fallback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BC0BEAC3-3EEA-1190-3504-D600406D02A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574019" y="5831079"/>
                  <a:ext cx="108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8C8604F0-8558-BE5B-4DB9-48D8249737D2}"/>
                    </a:ext>
                  </a:extLst>
                </p14:cNvPr>
                <p14:cNvContentPartPr/>
                <p14:nvPr/>
              </p14:nvContentPartPr>
              <p14:xfrm>
                <a:off x="7676619" y="5835039"/>
                <a:ext cx="287640" cy="183240"/>
              </p14:xfrm>
            </p:contentPart>
          </mc:Choice>
          <mc:Fallback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8C8604F0-8558-BE5B-4DB9-48D8249737D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667979" y="5826039"/>
                  <a:ext cx="305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AC93E015-AB29-3C3F-335A-2D72A1087A21}"/>
                    </a:ext>
                  </a:extLst>
                </p14:cNvPr>
                <p14:cNvContentPartPr/>
                <p14:nvPr/>
              </p14:nvContentPartPr>
              <p14:xfrm>
                <a:off x="7997019" y="5751519"/>
                <a:ext cx="52200" cy="40320"/>
              </p14:xfrm>
            </p:contentPart>
          </mc:Choice>
          <mc:Fallback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AC93E015-AB29-3C3F-335A-2D72A1087A2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988379" y="5742879"/>
                  <a:ext cx="69840" cy="57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6378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79E423-D574-4FAF-A18A-4B7A6463D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82" y="677583"/>
            <a:ext cx="9554908" cy="943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2342544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Ex 8A – Q10</a:t>
            </a:r>
            <a:endParaRPr lang="en-AU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C89E4-C74C-8649-311F-5FC09D797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65678">
            <a:off x="8149804" y="383244"/>
            <a:ext cx="2751640" cy="45699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6C6BAC-950D-C435-D07A-B6B3A5BFF80F}"/>
              </a:ext>
            </a:extLst>
          </p:cNvPr>
          <p:cNvCxnSpPr>
            <a:cxnSpLocks/>
          </p:cNvCxnSpPr>
          <p:nvPr/>
        </p:nvCxnSpPr>
        <p:spPr>
          <a:xfrm>
            <a:off x="8690632" y="1337981"/>
            <a:ext cx="646831" cy="352256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0A6E61-B0B6-00DC-B594-9669045CD156}"/>
              </a:ext>
            </a:extLst>
          </p:cNvPr>
          <p:cNvCxnSpPr>
            <a:cxnSpLocks/>
          </p:cNvCxnSpPr>
          <p:nvPr/>
        </p:nvCxnSpPr>
        <p:spPr>
          <a:xfrm flipH="1">
            <a:off x="7570694" y="2042828"/>
            <a:ext cx="2895832" cy="307264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4C92BB-DA7C-5798-90F3-3671183D50D9}"/>
              </a:ext>
            </a:extLst>
          </p:cNvPr>
          <p:cNvCxnSpPr>
            <a:cxnSpLocks/>
          </p:cNvCxnSpPr>
          <p:nvPr/>
        </p:nvCxnSpPr>
        <p:spPr>
          <a:xfrm flipH="1">
            <a:off x="7269294" y="1506080"/>
            <a:ext cx="3784191" cy="23717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AD9E87-D221-FD52-BEF0-24E2388260BE}"/>
              </a:ext>
            </a:extLst>
          </p:cNvPr>
          <p:cNvCxnSpPr>
            <a:cxnSpLocks/>
          </p:cNvCxnSpPr>
          <p:nvPr/>
        </p:nvCxnSpPr>
        <p:spPr>
          <a:xfrm>
            <a:off x="8341303" y="2015944"/>
            <a:ext cx="3266974" cy="18506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2F2CE97-9174-D031-1151-B877D3F83C6A}"/>
              </a:ext>
            </a:extLst>
          </p:cNvPr>
          <p:cNvGrpSpPr/>
          <p:nvPr/>
        </p:nvGrpSpPr>
        <p:grpSpPr>
          <a:xfrm>
            <a:off x="7082788" y="3846759"/>
            <a:ext cx="117360" cy="244080"/>
            <a:chOff x="7082788" y="3846759"/>
            <a:chExt cx="11736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03D7FA3-0AEF-EB20-38F2-844583F5675A}"/>
                    </a:ext>
                  </a:extLst>
                </p14:cNvPr>
                <p14:cNvContentPartPr/>
                <p14:nvPr/>
              </p14:nvContentPartPr>
              <p14:xfrm>
                <a:off x="7082788" y="3846759"/>
                <a:ext cx="117360" cy="244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03D7FA3-0AEF-EB20-38F2-844583F567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74148" y="3838119"/>
                  <a:ext cx="135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423797C-8CDD-BA47-B1CC-AB274E43F1D7}"/>
                    </a:ext>
                  </a:extLst>
                </p14:cNvPr>
                <p14:cNvContentPartPr/>
                <p14:nvPr/>
              </p14:nvContentPartPr>
              <p14:xfrm>
                <a:off x="7092868" y="3959439"/>
                <a:ext cx="97920" cy="58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423797C-8CDD-BA47-B1CC-AB274E43F1D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83868" y="3950439"/>
                  <a:ext cx="11556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06B2568-3088-AFAB-382B-A353B31CBDCB}"/>
                  </a:ext>
                </a:extLst>
              </p14:cNvPr>
              <p14:cNvContentPartPr/>
              <p14:nvPr/>
            </p14:nvContentPartPr>
            <p14:xfrm>
              <a:off x="8673268" y="1045599"/>
              <a:ext cx="159480" cy="2228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06B2568-3088-AFAB-382B-A353B31CBDC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64268" y="1036959"/>
                <a:ext cx="1771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40A505F-A2A2-817F-9D89-28CCE1B2D65C}"/>
                  </a:ext>
                </a:extLst>
              </p14:cNvPr>
              <p14:cNvContentPartPr/>
              <p14:nvPr/>
            </p14:nvContentPartPr>
            <p14:xfrm>
              <a:off x="10604668" y="1923279"/>
              <a:ext cx="186840" cy="1684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40A505F-A2A2-817F-9D89-28CCE1B2D6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95668" y="1914279"/>
                <a:ext cx="20448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698B0D62-C69F-CBC6-4303-23A4FFB1E028}"/>
              </a:ext>
            </a:extLst>
          </p:cNvPr>
          <p:cNvGrpSpPr/>
          <p:nvPr/>
        </p:nvGrpSpPr>
        <p:grpSpPr>
          <a:xfrm>
            <a:off x="11681788" y="3904359"/>
            <a:ext cx="205200" cy="244440"/>
            <a:chOff x="11681788" y="3904359"/>
            <a:chExt cx="205200" cy="24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018D329-192F-E8D1-6FEB-6D47D78C371B}"/>
                    </a:ext>
                  </a:extLst>
                </p14:cNvPr>
                <p14:cNvContentPartPr/>
                <p14:nvPr/>
              </p14:nvContentPartPr>
              <p14:xfrm>
                <a:off x="11749468" y="3930279"/>
                <a:ext cx="5400" cy="165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018D329-192F-E8D1-6FEB-6D47D78C37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740828" y="3921639"/>
                  <a:ext cx="23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31F963F-C1E4-61B3-B90D-31C7E3767E14}"/>
                    </a:ext>
                  </a:extLst>
                </p14:cNvPr>
                <p14:cNvContentPartPr/>
                <p14:nvPr/>
              </p14:nvContentPartPr>
              <p14:xfrm>
                <a:off x="11681788" y="3904359"/>
                <a:ext cx="205200" cy="244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31F963F-C1E4-61B3-B90D-31C7E3767E1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672788" y="3895359"/>
                  <a:ext cx="22284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AFB4B25-1480-BEAA-7AD6-9E034D60682F}"/>
              </a:ext>
            </a:extLst>
          </p:cNvPr>
          <p:cNvGrpSpPr/>
          <p:nvPr/>
        </p:nvGrpSpPr>
        <p:grpSpPr>
          <a:xfrm>
            <a:off x="7500748" y="3540759"/>
            <a:ext cx="257400" cy="263880"/>
            <a:chOff x="7500748" y="3540759"/>
            <a:chExt cx="25740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2EF4B1E-7B47-C852-8302-0B3E5A142753}"/>
                    </a:ext>
                  </a:extLst>
                </p14:cNvPr>
                <p14:cNvContentPartPr/>
                <p14:nvPr/>
              </p14:nvContentPartPr>
              <p14:xfrm>
                <a:off x="7500748" y="3540759"/>
                <a:ext cx="97920" cy="74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2EF4B1E-7B47-C852-8302-0B3E5A14275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91748" y="3532119"/>
                  <a:ext cx="115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438F7AA-DD78-EA56-FE8F-E1837254A929}"/>
                    </a:ext>
                  </a:extLst>
                </p14:cNvPr>
                <p14:cNvContentPartPr/>
                <p14:nvPr/>
              </p14:nvContentPartPr>
              <p14:xfrm>
                <a:off x="7619548" y="3664239"/>
                <a:ext cx="138600" cy="140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438F7AA-DD78-EA56-FE8F-E1837254A92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10548" y="3655599"/>
                  <a:ext cx="15624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3EF3EFA-AB7F-4EB2-59CF-60489B7F704C}"/>
              </a:ext>
            </a:extLst>
          </p:cNvPr>
          <p:cNvGrpSpPr/>
          <p:nvPr/>
        </p:nvGrpSpPr>
        <p:grpSpPr>
          <a:xfrm>
            <a:off x="8601988" y="1520799"/>
            <a:ext cx="327960" cy="221400"/>
            <a:chOff x="8601988" y="1520799"/>
            <a:chExt cx="32796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15D970E-0D8A-490D-94B1-BA421B86C67E}"/>
                    </a:ext>
                  </a:extLst>
                </p14:cNvPr>
                <p14:cNvContentPartPr/>
                <p14:nvPr/>
              </p14:nvContentPartPr>
              <p14:xfrm>
                <a:off x="8601988" y="1590279"/>
                <a:ext cx="60120" cy="151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15D970E-0D8A-490D-94B1-BA421B86C67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92988" y="1581279"/>
                  <a:ext cx="77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55074D8-CD88-FED3-1998-444A76562A31}"/>
                    </a:ext>
                  </a:extLst>
                </p14:cNvPr>
                <p14:cNvContentPartPr/>
                <p14:nvPr/>
              </p14:nvContentPartPr>
              <p14:xfrm>
                <a:off x="8805388" y="1520799"/>
                <a:ext cx="124560" cy="146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55074D8-CD88-FED3-1998-444A76562A3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96748" y="1512159"/>
                  <a:ext cx="14220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CAF109D-795A-DAFF-BB81-831EDCE8CBC4}"/>
              </a:ext>
            </a:extLst>
          </p:cNvPr>
          <p:cNvGrpSpPr/>
          <p:nvPr/>
        </p:nvGrpSpPr>
        <p:grpSpPr>
          <a:xfrm>
            <a:off x="10210468" y="2074839"/>
            <a:ext cx="310320" cy="255960"/>
            <a:chOff x="10210468" y="2074839"/>
            <a:chExt cx="31032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0AB0138-35D1-53ED-DCB7-ACD62DD0DF52}"/>
                    </a:ext>
                  </a:extLst>
                </p14:cNvPr>
                <p14:cNvContentPartPr/>
                <p14:nvPr/>
              </p14:nvContentPartPr>
              <p14:xfrm>
                <a:off x="10210468" y="2074839"/>
                <a:ext cx="78840" cy="98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0AB0138-35D1-53ED-DCB7-ACD62DD0DF5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201468" y="2065839"/>
                  <a:ext cx="96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65F1A7C-4B4C-A544-0317-BEA116A6E7E7}"/>
                    </a:ext>
                  </a:extLst>
                </p14:cNvPr>
                <p14:cNvContentPartPr/>
                <p14:nvPr/>
              </p14:nvContentPartPr>
              <p14:xfrm>
                <a:off x="10393348" y="2210559"/>
                <a:ext cx="127440" cy="120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65F1A7C-4B4C-A544-0317-BEA116A6E7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84708" y="2201559"/>
                  <a:ext cx="14508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7C97963-9DE7-79C2-2E29-824A921653B7}"/>
              </a:ext>
            </a:extLst>
          </p:cNvPr>
          <p:cNvGrpSpPr/>
          <p:nvPr/>
        </p:nvGrpSpPr>
        <p:grpSpPr>
          <a:xfrm>
            <a:off x="11146468" y="3468759"/>
            <a:ext cx="359280" cy="336960"/>
            <a:chOff x="11146468" y="3468759"/>
            <a:chExt cx="35928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0667EB5-510D-854F-F634-74863245400F}"/>
                    </a:ext>
                  </a:extLst>
                </p14:cNvPr>
                <p14:cNvContentPartPr/>
                <p14:nvPr/>
              </p14:nvContentPartPr>
              <p14:xfrm>
                <a:off x="11146468" y="3654879"/>
                <a:ext cx="93240" cy="1508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0667EB5-510D-854F-F634-74863245400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37468" y="3646239"/>
                  <a:ext cx="110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335C20F-AFA6-A533-A7D6-C794C933AE4D}"/>
                    </a:ext>
                  </a:extLst>
                </p14:cNvPr>
                <p14:cNvContentPartPr/>
                <p14:nvPr/>
              </p14:nvContentPartPr>
              <p14:xfrm>
                <a:off x="11340508" y="3468759"/>
                <a:ext cx="165240" cy="215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335C20F-AFA6-A533-A7D6-C794C933AE4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331868" y="3460119"/>
                  <a:ext cx="18288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7F7E8F4-D393-E3D2-6DD1-30F7B5C0FE7C}"/>
              </a:ext>
            </a:extLst>
          </p:cNvPr>
          <p:cNvGrpSpPr/>
          <p:nvPr/>
        </p:nvGrpSpPr>
        <p:grpSpPr>
          <a:xfrm>
            <a:off x="8658868" y="2645799"/>
            <a:ext cx="123480" cy="181800"/>
            <a:chOff x="8658868" y="2645799"/>
            <a:chExt cx="123480" cy="1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1980086-DEEA-FB1C-AA1B-A6F53575333C}"/>
                    </a:ext>
                  </a:extLst>
                </p14:cNvPr>
                <p14:cNvContentPartPr/>
                <p14:nvPr/>
              </p14:nvContentPartPr>
              <p14:xfrm>
                <a:off x="8702068" y="2661639"/>
                <a:ext cx="12600" cy="1659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1980086-DEEA-FB1C-AA1B-A6F53575333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93428" y="2652639"/>
                  <a:ext cx="30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0D97035-9038-9504-1AF8-1DE4F11FC27D}"/>
                    </a:ext>
                  </a:extLst>
                </p14:cNvPr>
                <p14:cNvContentPartPr/>
                <p14:nvPr/>
              </p14:nvContentPartPr>
              <p14:xfrm>
                <a:off x="8658868" y="2645799"/>
                <a:ext cx="123480" cy="961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0D97035-9038-9504-1AF8-1DE4F11FC27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50228" y="2637159"/>
                  <a:ext cx="14112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0C1239A-F98F-CB06-B034-9DBFD0297011}"/>
              </a:ext>
            </a:extLst>
          </p:cNvPr>
          <p:cNvGrpSpPr/>
          <p:nvPr/>
        </p:nvGrpSpPr>
        <p:grpSpPr>
          <a:xfrm>
            <a:off x="9278428" y="2266359"/>
            <a:ext cx="142920" cy="273240"/>
            <a:chOff x="9278428" y="2266359"/>
            <a:chExt cx="142920" cy="27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787CFCE-EA96-BF78-6DBD-D2BC8BD96DED}"/>
                    </a:ext>
                  </a:extLst>
                </p14:cNvPr>
                <p14:cNvContentPartPr/>
                <p14:nvPr/>
              </p14:nvContentPartPr>
              <p14:xfrm>
                <a:off x="9278428" y="2266359"/>
                <a:ext cx="135000" cy="273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787CFCE-EA96-BF78-6DBD-D2BC8BD96D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69788" y="2257359"/>
                  <a:ext cx="152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FF7FE15-80F8-E7F9-EB16-4832F661512D}"/>
                    </a:ext>
                  </a:extLst>
                </p14:cNvPr>
                <p14:cNvContentPartPr/>
                <p14:nvPr/>
              </p14:nvContentPartPr>
              <p14:xfrm>
                <a:off x="9282748" y="2418279"/>
                <a:ext cx="138600" cy="36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FF7FE15-80F8-E7F9-EB16-4832F66151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73748" y="2409279"/>
                  <a:ext cx="15624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C790B2B-B6CF-2577-4B9B-2FBBFD16B9FE}"/>
                  </a:ext>
                </a:extLst>
              </p14:cNvPr>
              <p14:cNvContentPartPr/>
              <p14:nvPr/>
            </p14:nvContentPartPr>
            <p14:xfrm>
              <a:off x="9905188" y="2669199"/>
              <a:ext cx="192240" cy="18504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C790B2B-B6CF-2577-4B9B-2FBBFD16B9F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896188" y="2660559"/>
                <a:ext cx="2098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B4C8229-7B7E-D4FF-D00C-F27A847CC9D2}"/>
                  </a:ext>
                </a:extLst>
              </p14:cNvPr>
              <p14:cNvContentPartPr/>
              <p14:nvPr/>
            </p14:nvContentPartPr>
            <p14:xfrm>
              <a:off x="9169348" y="3531759"/>
              <a:ext cx="100440" cy="14220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B4C8229-7B7E-D4FF-D00C-F27A847CC9D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160708" y="3522759"/>
                <a:ext cx="118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39" name="Ink 438">
                <a:extLst>
                  <a:ext uri="{FF2B5EF4-FFF2-40B4-BE49-F238E27FC236}">
                    <a16:creationId xmlns:a16="http://schemas.microsoft.com/office/drawing/2014/main" id="{BC33E670-5C17-DA40-25E8-21F897296E8F}"/>
                  </a:ext>
                </a:extLst>
              </p14:cNvPr>
              <p14:cNvContentPartPr/>
              <p14:nvPr/>
            </p14:nvContentPartPr>
            <p14:xfrm>
              <a:off x="217379" y="1810239"/>
              <a:ext cx="31680" cy="46440"/>
            </p14:xfrm>
          </p:contentPart>
        </mc:Choice>
        <mc:Fallback>
          <p:pic>
            <p:nvPicPr>
              <p:cNvPr id="439" name="Ink 438">
                <a:extLst>
                  <a:ext uri="{FF2B5EF4-FFF2-40B4-BE49-F238E27FC236}">
                    <a16:creationId xmlns:a16="http://schemas.microsoft.com/office/drawing/2014/main" id="{BC33E670-5C17-DA40-25E8-21F897296E8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8739" y="1801599"/>
                <a:ext cx="493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33249DF9-94B9-4CE1-C089-2F6FB3825B19}"/>
                  </a:ext>
                </a:extLst>
              </p14:cNvPr>
              <p14:cNvContentPartPr/>
              <p14:nvPr/>
            </p14:nvContentPartPr>
            <p14:xfrm>
              <a:off x="271379" y="1966839"/>
              <a:ext cx="23760" cy="3960"/>
            </p14:xfrm>
          </p:contentPart>
        </mc:Choice>
        <mc:Fallback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33249DF9-94B9-4CE1-C089-2F6FB3825B1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2739" y="1957839"/>
                <a:ext cx="4140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9" name="Group 458">
            <a:extLst>
              <a:ext uri="{FF2B5EF4-FFF2-40B4-BE49-F238E27FC236}">
                <a16:creationId xmlns:a16="http://schemas.microsoft.com/office/drawing/2014/main" id="{01B85413-78E4-FECF-8027-03A45546C87B}"/>
              </a:ext>
            </a:extLst>
          </p:cNvPr>
          <p:cNvGrpSpPr/>
          <p:nvPr/>
        </p:nvGrpSpPr>
        <p:grpSpPr>
          <a:xfrm>
            <a:off x="493859" y="1742199"/>
            <a:ext cx="820440" cy="283320"/>
            <a:chOff x="631948" y="6180279"/>
            <a:chExt cx="82044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6CB13DF2-41DA-B5BD-E027-91522019A274}"/>
                    </a:ext>
                  </a:extLst>
                </p14:cNvPr>
                <p14:cNvContentPartPr/>
                <p14:nvPr/>
              </p14:nvContentPartPr>
              <p14:xfrm>
                <a:off x="631948" y="6372879"/>
                <a:ext cx="23040" cy="684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6CB13DF2-41DA-B5BD-E027-91522019A27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3308" y="6364239"/>
                  <a:ext cx="40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34809742-9943-78AA-9975-928BAFA96834}"/>
                    </a:ext>
                  </a:extLst>
                </p14:cNvPr>
                <p14:cNvContentPartPr/>
                <p14:nvPr/>
              </p14:nvContentPartPr>
              <p14:xfrm>
                <a:off x="763708" y="6209439"/>
                <a:ext cx="217440" cy="25416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34809742-9943-78AA-9975-928BAFA9683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5068" y="6200439"/>
                  <a:ext cx="2350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8693E8C1-BF44-F943-03F3-5355FF7272AC}"/>
                    </a:ext>
                  </a:extLst>
                </p14:cNvPr>
                <p14:cNvContentPartPr/>
                <p14:nvPr/>
              </p14:nvContentPartPr>
              <p14:xfrm>
                <a:off x="1139548" y="6381519"/>
                <a:ext cx="90360" cy="1836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8693E8C1-BF44-F943-03F3-5355FF7272A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0908" y="6372519"/>
                  <a:ext cx="108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6C9B1673-334F-5D6C-780C-FA2F0B968CDD}"/>
                    </a:ext>
                  </a:extLst>
                </p14:cNvPr>
                <p14:cNvContentPartPr/>
                <p14:nvPr/>
              </p14:nvContentPartPr>
              <p14:xfrm>
                <a:off x="1163308" y="6200799"/>
                <a:ext cx="253800" cy="23688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6C9B1673-334F-5D6C-780C-FA2F0B968CD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54308" y="6192159"/>
                  <a:ext cx="2714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C3461B4F-CC9A-31A4-60B1-7AE8FE800E2F}"/>
                    </a:ext>
                  </a:extLst>
                </p14:cNvPr>
                <p14:cNvContentPartPr/>
                <p14:nvPr/>
              </p14:nvContentPartPr>
              <p14:xfrm>
                <a:off x="1396588" y="6180279"/>
                <a:ext cx="55800" cy="5004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C3461B4F-CC9A-31A4-60B1-7AE8FE800E2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87948" y="6171639"/>
                  <a:ext cx="7344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0DB31253-2B7E-2DD3-BA65-8006EA9F330E}"/>
              </a:ext>
            </a:extLst>
          </p:cNvPr>
          <p:cNvGrpSpPr/>
          <p:nvPr/>
        </p:nvGrpSpPr>
        <p:grpSpPr>
          <a:xfrm>
            <a:off x="1476659" y="1820319"/>
            <a:ext cx="351000" cy="243000"/>
            <a:chOff x="1614748" y="6258399"/>
            <a:chExt cx="35100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02489C51-C6B0-5209-A9CA-D72CCE64208C}"/>
                    </a:ext>
                  </a:extLst>
                </p14:cNvPr>
                <p14:cNvContentPartPr/>
                <p14:nvPr/>
              </p14:nvContentPartPr>
              <p14:xfrm>
                <a:off x="1614748" y="6260559"/>
                <a:ext cx="154080" cy="17604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02489C51-C6B0-5209-A9CA-D72CCE64208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05748" y="6251559"/>
                  <a:ext cx="171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B0FE5C82-550A-D122-E803-EEEAE8215A4E}"/>
                    </a:ext>
                  </a:extLst>
                </p14:cNvPr>
                <p14:cNvContentPartPr/>
                <p14:nvPr/>
              </p14:nvContentPartPr>
              <p14:xfrm>
                <a:off x="1844788" y="6258399"/>
                <a:ext cx="120960" cy="24300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B0FE5C82-550A-D122-E803-EEEAE8215A4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35788" y="6249399"/>
                  <a:ext cx="13860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3C7DA5D1-9FF0-A531-7803-797246EAB569}"/>
              </a:ext>
            </a:extLst>
          </p:cNvPr>
          <p:cNvGrpSpPr/>
          <p:nvPr/>
        </p:nvGrpSpPr>
        <p:grpSpPr>
          <a:xfrm>
            <a:off x="2025299" y="1810239"/>
            <a:ext cx="377280" cy="264600"/>
            <a:chOff x="2163388" y="6248319"/>
            <a:chExt cx="37728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FE20EF16-0A46-3230-6805-CA75881FB0E3}"/>
                    </a:ext>
                  </a:extLst>
                </p14:cNvPr>
                <p14:cNvContentPartPr/>
                <p14:nvPr/>
              </p14:nvContentPartPr>
              <p14:xfrm>
                <a:off x="2163388" y="6367479"/>
                <a:ext cx="122040" cy="11160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FE20EF16-0A46-3230-6805-CA75881FB0E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54748" y="6358479"/>
                  <a:ext cx="139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E230848B-D8E1-895D-C57C-268335031D36}"/>
                    </a:ext>
                  </a:extLst>
                </p14:cNvPr>
                <p14:cNvContentPartPr/>
                <p14:nvPr/>
              </p14:nvContentPartPr>
              <p14:xfrm>
                <a:off x="2373628" y="6248319"/>
                <a:ext cx="145440" cy="26460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E230848B-D8E1-895D-C57C-268335031D3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64988" y="6239679"/>
                  <a:ext cx="1630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D4658281-0B11-B03F-605E-A950AC266B9F}"/>
                    </a:ext>
                  </a:extLst>
                </p14:cNvPr>
                <p14:cNvContentPartPr/>
                <p14:nvPr/>
              </p14:nvContentPartPr>
              <p14:xfrm>
                <a:off x="2523028" y="6259119"/>
                <a:ext cx="17640" cy="3024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D4658281-0B11-B03F-605E-A950AC266B9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14388" y="6250119"/>
                  <a:ext cx="3528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A3621A5A-CB5F-B502-BE84-9B5A996D6018}"/>
                  </a:ext>
                </a:extLst>
              </p14:cNvPr>
              <p14:cNvContentPartPr/>
              <p14:nvPr/>
            </p14:nvContentPartPr>
            <p14:xfrm>
              <a:off x="2603099" y="1995279"/>
              <a:ext cx="113760" cy="79200"/>
            </p14:xfrm>
          </p:contentPart>
        </mc:Choice>
        <mc:Fallback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A3621A5A-CB5F-B502-BE84-9B5A996D601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594459" y="1986639"/>
                <a:ext cx="13140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5" name="Group 454">
            <a:extLst>
              <a:ext uri="{FF2B5EF4-FFF2-40B4-BE49-F238E27FC236}">
                <a16:creationId xmlns:a16="http://schemas.microsoft.com/office/drawing/2014/main" id="{90E3FA2C-A88F-779C-2092-397234DFD72E}"/>
              </a:ext>
            </a:extLst>
          </p:cNvPr>
          <p:cNvGrpSpPr/>
          <p:nvPr/>
        </p:nvGrpSpPr>
        <p:grpSpPr>
          <a:xfrm>
            <a:off x="2873819" y="1829319"/>
            <a:ext cx="458280" cy="284760"/>
            <a:chOff x="3011908" y="6267399"/>
            <a:chExt cx="45828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204EF92A-06AF-2E12-7FAE-D31E686AB025}"/>
                    </a:ext>
                  </a:extLst>
                </p14:cNvPr>
                <p14:cNvContentPartPr/>
                <p14:nvPr/>
              </p14:nvContentPartPr>
              <p14:xfrm>
                <a:off x="3011908" y="6306279"/>
                <a:ext cx="73080" cy="17604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204EF92A-06AF-2E12-7FAE-D31E686AB02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02908" y="6297639"/>
                  <a:ext cx="90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A8F4054D-561B-9A25-EA8F-B1EA7CCEE273}"/>
                    </a:ext>
                  </a:extLst>
                </p14:cNvPr>
                <p14:cNvContentPartPr/>
                <p14:nvPr/>
              </p14:nvContentPartPr>
              <p14:xfrm>
                <a:off x="3117748" y="6324999"/>
                <a:ext cx="334440" cy="22716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A8F4054D-561B-9A25-EA8F-B1EA7CCEE27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08748" y="6315999"/>
                  <a:ext cx="3520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338B51C9-FA1D-8368-E19D-B2BD383362A4}"/>
                    </a:ext>
                  </a:extLst>
                </p14:cNvPr>
                <p14:cNvContentPartPr/>
                <p14:nvPr/>
              </p14:nvContentPartPr>
              <p14:xfrm>
                <a:off x="3432748" y="6267399"/>
                <a:ext cx="37440" cy="3564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338B51C9-FA1D-8368-E19D-B2BD383362A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23748" y="6258759"/>
                  <a:ext cx="5508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4371BB86-9B31-6C78-6AE3-C4C2E9AC03BF}"/>
              </a:ext>
            </a:extLst>
          </p:cNvPr>
          <p:cNvGrpSpPr/>
          <p:nvPr/>
        </p:nvGrpSpPr>
        <p:grpSpPr>
          <a:xfrm>
            <a:off x="3537395" y="1827069"/>
            <a:ext cx="946440" cy="316440"/>
            <a:chOff x="3573339" y="5356959"/>
            <a:chExt cx="94644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353EC8CE-1A6A-E38F-8AE6-D250D0B3C8B8}"/>
                    </a:ext>
                  </a:extLst>
                </p14:cNvPr>
                <p14:cNvContentPartPr/>
                <p14:nvPr/>
              </p14:nvContentPartPr>
              <p14:xfrm>
                <a:off x="3573339" y="5550279"/>
                <a:ext cx="405720" cy="1764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353EC8CE-1A6A-E38F-8AE6-D250D0B3C8B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64699" y="5541639"/>
                  <a:ext cx="423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4A9A216D-9BC4-A929-4BB9-63876A328BCE}"/>
                    </a:ext>
                  </a:extLst>
                </p14:cNvPr>
                <p14:cNvContentPartPr/>
                <p14:nvPr/>
              </p14:nvContentPartPr>
              <p14:xfrm>
                <a:off x="4105059" y="5405559"/>
                <a:ext cx="100080" cy="20772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4A9A216D-9BC4-A929-4BB9-63876A328BC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96059" y="5396559"/>
                  <a:ext cx="117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2D60218D-97B6-E103-9CB6-E723562B6616}"/>
                    </a:ext>
                  </a:extLst>
                </p14:cNvPr>
                <p14:cNvContentPartPr/>
                <p14:nvPr/>
              </p14:nvContentPartPr>
              <p14:xfrm>
                <a:off x="4232499" y="5408799"/>
                <a:ext cx="120600" cy="19584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2D60218D-97B6-E103-9CB6-E723562B661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23499" y="5399799"/>
                  <a:ext cx="138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36A47D28-F1E8-DD68-A079-7083FC0ABF2C}"/>
                    </a:ext>
                  </a:extLst>
                </p14:cNvPr>
                <p14:cNvContentPartPr/>
                <p14:nvPr/>
              </p14:nvContentPartPr>
              <p14:xfrm>
                <a:off x="4362099" y="5356959"/>
                <a:ext cx="157680" cy="31644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36A47D28-F1E8-DD68-A079-7083FC0ABF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53099" y="5347959"/>
                  <a:ext cx="175320" cy="33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F76970F-B246-D838-2099-082D83193625}"/>
                  </a:ext>
                </a:extLst>
              </p14:cNvPr>
              <p14:cNvContentPartPr/>
              <p14:nvPr/>
            </p14:nvContentPartPr>
            <p14:xfrm>
              <a:off x="285819" y="2921199"/>
              <a:ext cx="95040" cy="210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F76970F-B246-D838-2099-082D8319362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7179" y="2912559"/>
                <a:ext cx="112680" cy="22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1130CA4-92E7-2C51-1635-3EA3A754906B}"/>
              </a:ext>
            </a:extLst>
          </p:cNvPr>
          <p:cNvGrpSpPr/>
          <p:nvPr/>
        </p:nvGrpSpPr>
        <p:grpSpPr>
          <a:xfrm>
            <a:off x="233619" y="2236119"/>
            <a:ext cx="4981680" cy="987840"/>
            <a:chOff x="233619" y="2236119"/>
            <a:chExt cx="4981680" cy="98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CCCE5E-A5F8-92C5-17AC-287126E7C2D5}"/>
                    </a:ext>
                  </a:extLst>
                </p14:cNvPr>
                <p14:cNvContentPartPr/>
                <p14:nvPr/>
              </p14:nvContentPartPr>
              <p14:xfrm>
                <a:off x="254139" y="2389119"/>
                <a:ext cx="149760" cy="204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CCCE5E-A5F8-92C5-17AC-287126E7C2D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5499" y="2380119"/>
                  <a:ext cx="167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8AB065A-680F-DAD1-5ABD-BA60BC1B1974}"/>
                    </a:ext>
                  </a:extLst>
                </p14:cNvPr>
                <p14:cNvContentPartPr/>
                <p14:nvPr/>
              </p14:nvContentPartPr>
              <p14:xfrm>
                <a:off x="302019" y="2475159"/>
                <a:ext cx="56160" cy="192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8AB065A-680F-DAD1-5ABD-BA60BC1B197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3379" y="2466159"/>
                  <a:ext cx="73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A2592FF-A14F-45AA-71F3-DC506A37445F}"/>
                    </a:ext>
                  </a:extLst>
                </p14:cNvPr>
                <p14:cNvContentPartPr/>
                <p14:nvPr/>
              </p14:nvContentPartPr>
              <p14:xfrm>
                <a:off x="459339" y="2400999"/>
                <a:ext cx="108000" cy="182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A2592FF-A14F-45AA-71F3-DC506A37445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0339" y="2391999"/>
                  <a:ext cx="125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D07BF11-418E-F235-8A67-C72461002505}"/>
                    </a:ext>
                  </a:extLst>
                </p14:cNvPr>
                <p14:cNvContentPartPr/>
                <p14:nvPr/>
              </p14:nvContentPartPr>
              <p14:xfrm>
                <a:off x="470499" y="2406399"/>
                <a:ext cx="276840" cy="156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D07BF11-418E-F235-8A67-C7246100250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1859" y="2397399"/>
                  <a:ext cx="294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14E83F1-AD3B-634B-6DE5-CB80FBA642AF}"/>
                    </a:ext>
                  </a:extLst>
                </p14:cNvPr>
                <p14:cNvContentPartPr/>
                <p14:nvPr/>
              </p14:nvContentPartPr>
              <p14:xfrm>
                <a:off x="664539" y="2447079"/>
                <a:ext cx="126360" cy="86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14E83F1-AD3B-634B-6DE5-CB80FBA642A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5899" y="2438079"/>
                  <a:ext cx="144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6EA9E89-175C-B30C-D1BE-EC7EA449335D}"/>
                    </a:ext>
                  </a:extLst>
                </p14:cNvPr>
                <p14:cNvContentPartPr/>
                <p14:nvPr/>
              </p14:nvContentPartPr>
              <p14:xfrm>
                <a:off x="876939" y="2423679"/>
                <a:ext cx="29520" cy="152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6EA9E89-175C-B30C-D1BE-EC7EA449335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8299" y="2414679"/>
                  <a:ext cx="47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6A4DD00-C841-CA52-268A-96294314AF6E}"/>
                    </a:ext>
                  </a:extLst>
                </p14:cNvPr>
                <p14:cNvContentPartPr/>
                <p14:nvPr/>
              </p14:nvContentPartPr>
              <p14:xfrm>
                <a:off x="834459" y="2404599"/>
                <a:ext cx="335880" cy="155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6A4DD00-C841-CA52-268A-96294314AF6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5819" y="2395599"/>
                  <a:ext cx="353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2717071-B2E5-AB70-3496-6EDCF278DC79}"/>
                    </a:ext>
                  </a:extLst>
                </p14:cNvPr>
                <p14:cNvContentPartPr/>
                <p14:nvPr/>
              </p14:nvContentPartPr>
              <p14:xfrm>
                <a:off x="1072419" y="2345199"/>
                <a:ext cx="263160" cy="138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2717071-B2E5-AB70-3496-6EDCF278DC7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63419" y="2336199"/>
                  <a:ext cx="280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07C671-9666-2886-7089-263F3C3CD363}"/>
                    </a:ext>
                  </a:extLst>
                </p14:cNvPr>
                <p14:cNvContentPartPr/>
                <p14:nvPr/>
              </p14:nvContentPartPr>
              <p14:xfrm>
                <a:off x="1379139" y="2308119"/>
                <a:ext cx="294480" cy="211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D07C671-9666-2886-7089-263F3C3CD36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70499" y="2299479"/>
                  <a:ext cx="312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15A76E8-17D4-6B62-3D20-D7A8BCAC1289}"/>
                    </a:ext>
                  </a:extLst>
                </p14:cNvPr>
                <p14:cNvContentPartPr/>
                <p14:nvPr/>
              </p14:nvContentPartPr>
              <p14:xfrm>
                <a:off x="1785219" y="2458959"/>
                <a:ext cx="137880" cy="12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15A76E8-17D4-6B62-3D20-D7A8BCAC128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776579" y="2450319"/>
                  <a:ext cx="155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6737E9D-CD39-ED14-DBD0-1494FC822BA2}"/>
                    </a:ext>
                  </a:extLst>
                </p14:cNvPr>
                <p14:cNvContentPartPr/>
                <p14:nvPr/>
              </p14:nvContentPartPr>
              <p14:xfrm>
                <a:off x="2055219" y="2426559"/>
                <a:ext cx="138240" cy="130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6737E9D-CD39-ED14-DBD0-1494FC822BA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46219" y="2417919"/>
                  <a:ext cx="155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9938625-8AC2-FACE-7761-7818A99816EE}"/>
                    </a:ext>
                  </a:extLst>
                </p14:cNvPr>
                <p14:cNvContentPartPr/>
                <p14:nvPr/>
              </p14:nvContentPartPr>
              <p14:xfrm>
                <a:off x="2217939" y="2313519"/>
                <a:ext cx="270720" cy="190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9938625-8AC2-FACE-7761-7818A99816E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09299" y="2304519"/>
                  <a:ext cx="288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57C80AF-7A31-0B72-3BC9-22DAFEF7FA8A}"/>
                    </a:ext>
                  </a:extLst>
                </p14:cNvPr>
                <p14:cNvContentPartPr/>
                <p14:nvPr/>
              </p14:nvContentPartPr>
              <p14:xfrm>
                <a:off x="2585859" y="2317479"/>
                <a:ext cx="134640" cy="247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57C80AF-7A31-0B72-3BC9-22DAFEF7FA8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77219" y="2308479"/>
                  <a:ext cx="1522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7AFE678-90A7-7B99-CC73-DB4EA803B8B4}"/>
                    </a:ext>
                  </a:extLst>
                </p14:cNvPr>
                <p14:cNvContentPartPr/>
                <p14:nvPr/>
              </p14:nvContentPartPr>
              <p14:xfrm>
                <a:off x="2758299" y="2240799"/>
                <a:ext cx="53640" cy="82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7AFE678-90A7-7B99-CC73-DB4EA803B8B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49299" y="2232159"/>
                  <a:ext cx="71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47DD25D-09DB-79A4-C5A2-0B208B03E886}"/>
                    </a:ext>
                  </a:extLst>
                </p14:cNvPr>
                <p14:cNvContentPartPr/>
                <p14:nvPr/>
              </p14:nvContentPartPr>
              <p14:xfrm>
                <a:off x="2980419" y="2273559"/>
                <a:ext cx="90000" cy="350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47DD25D-09DB-79A4-C5A2-0B208B03E88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71779" y="2264559"/>
                  <a:ext cx="1076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234DAE-A3EE-DBA5-0061-98D567D65F07}"/>
                    </a:ext>
                  </a:extLst>
                </p14:cNvPr>
                <p14:cNvContentPartPr/>
                <p14:nvPr/>
              </p14:nvContentPartPr>
              <p14:xfrm>
                <a:off x="3103539" y="2440239"/>
                <a:ext cx="117000" cy="161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234DAE-A3EE-DBA5-0061-98D567D65F0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94899" y="2431239"/>
                  <a:ext cx="134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7586029-ECAB-4A2D-B863-D38504D7EFE5}"/>
                    </a:ext>
                  </a:extLst>
                </p14:cNvPr>
                <p14:cNvContentPartPr/>
                <p14:nvPr/>
              </p14:nvContentPartPr>
              <p14:xfrm>
                <a:off x="3273819" y="2503599"/>
                <a:ext cx="136080" cy="98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7586029-ECAB-4A2D-B863-D38504D7EFE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65179" y="2494959"/>
                  <a:ext cx="153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18495B9-41DC-704B-30EA-2B6E368AA9E5}"/>
                    </a:ext>
                  </a:extLst>
                </p14:cNvPr>
                <p14:cNvContentPartPr/>
                <p14:nvPr/>
              </p14:nvContentPartPr>
              <p14:xfrm>
                <a:off x="3444459" y="2510079"/>
                <a:ext cx="211320" cy="115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18495B9-41DC-704B-30EA-2B6E368AA9E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35459" y="2501079"/>
                  <a:ext cx="228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E0FB629-49CE-94C2-96F3-2EB980C2531D}"/>
                    </a:ext>
                  </a:extLst>
                </p14:cNvPr>
                <p14:cNvContentPartPr/>
                <p14:nvPr/>
              </p14:nvContentPartPr>
              <p14:xfrm>
                <a:off x="3775659" y="2328639"/>
                <a:ext cx="291960" cy="357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E0FB629-49CE-94C2-96F3-2EB980C2531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67019" y="2319999"/>
                  <a:ext cx="3096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D10E9E0-604E-EE9B-CF33-3E02F0733ECE}"/>
                    </a:ext>
                  </a:extLst>
                </p14:cNvPr>
                <p14:cNvContentPartPr/>
                <p14:nvPr/>
              </p14:nvContentPartPr>
              <p14:xfrm>
                <a:off x="4210539" y="2395959"/>
                <a:ext cx="184320" cy="213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D10E9E0-604E-EE9B-CF33-3E02F0733EC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01539" y="2386959"/>
                  <a:ext cx="201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B416615-3CF8-1450-C83D-E22EED3AAF20}"/>
                    </a:ext>
                  </a:extLst>
                </p14:cNvPr>
                <p14:cNvContentPartPr/>
                <p14:nvPr/>
              </p14:nvContentPartPr>
              <p14:xfrm>
                <a:off x="4258419" y="2449239"/>
                <a:ext cx="343440" cy="210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B416615-3CF8-1450-C83D-E22EED3AAF2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49779" y="2440239"/>
                  <a:ext cx="361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E0028F1-1176-56EE-3862-420DFBFC4F7A}"/>
                    </a:ext>
                  </a:extLst>
                </p14:cNvPr>
                <p14:cNvContentPartPr/>
                <p14:nvPr/>
              </p14:nvContentPartPr>
              <p14:xfrm>
                <a:off x="4579179" y="2480919"/>
                <a:ext cx="20880" cy="7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E0028F1-1176-56EE-3862-420DFBFC4F7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70539" y="2472279"/>
                  <a:ext cx="38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EAAA0FA-62FE-1E2C-893B-6394E364D0BD}"/>
                    </a:ext>
                  </a:extLst>
                </p14:cNvPr>
                <p14:cNvContentPartPr/>
                <p14:nvPr/>
              </p14:nvContentPartPr>
              <p14:xfrm>
                <a:off x="4670619" y="2342679"/>
                <a:ext cx="339480" cy="253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EAAA0FA-62FE-1E2C-893B-6394E364D0B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61979" y="2334039"/>
                  <a:ext cx="3571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FCDC50F-954D-420C-2BE3-6CC03691C9DB}"/>
                    </a:ext>
                  </a:extLst>
                </p14:cNvPr>
                <p14:cNvContentPartPr/>
                <p14:nvPr/>
              </p14:nvContentPartPr>
              <p14:xfrm>
                <a:off x="4862499" y="2236119"/>
                <a:ext cx="352800" cy="465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FCDC50F-954D-420C-2BE3-6CC03691C9D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53859" y="2227119"/>
                  <a:ext cx="37044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2F3186E-8B23-C72E-3969-86BEDF49FE41}"/>
                    </a:ext>
                  </a:extLst>
                </p14:cNvPr>
                <p14:cNvContentPartPr/>
                <p14:nvPr/>
              </p14:nvContentPartPr>
              <p14:xfrm>
                <a:off x="233619" y="2910759"/>
                <a:ext cx="258480" cy="170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2F3186E-8B23-C72E-3969-86BEDF49FE4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4619" y="2902119"/>
                  <a:ext cx="276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AA9FF50-C50F-2C44-57AC-92484B0FA913}"/>
                    </a:ext>
                  </a:extLst>
                </p14:cNvPr>
                <p14:cNvContentPartPr/>
                <p14:nvPr/>
              </p14:nvContentPartPr>
              <p14:xfrm>
                <a:off x="532059" y="2873319"/>
                <a:ext cx="179640" cy="208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AA9FF50-C50F-2C44-57AC-92484B0FA91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3419" y="2864319"/>
                  <a:ext cx="197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2828E1D-5153-22F3-4651-C0BA68A359D5}"/>
                    </a:ext>
                  </a:extLst>
                </p14:cNvPr>
                <p14:cNvContentPartPr/>
                <p14:nvPr/>
              </p14:nvContentPartPr>
              <p14:xfrm>
                <a:off x="765699" y="2878359"/>
                <a:ext cx="118440" cy="170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2828E1D-5153-22F3-4651-C0BA68A359D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7059" y="2869359"/>
                  <a:ext cx="136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B940CF2-F3A4-462D-E8F7-A6E96070CC16}"/>
                    </a:ext>
                  </a:extLst>
                </p14:cNvPr>
                <p14:cNvContentPartPr/>
                <p14:nvPr/>
              </p14:nvContentPartPr>
              <p14:xfrm>
                <a:off x="960459" y="2880159"/>
                <a:ext cx="133560" cy="155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B940CF2-F3A4-462D-E8F7-A6E96070CC1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51459" y="2871159"/>
                  <a:ext cx="151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F74A652-7F9A-DED8-CF2D-E0747420E0A4}"/>
                    </a:ext>
                  </a:extLst>
                </p14:cNvPr>
                <p14:cNvContentPartPr/>
                <p14:nvPr/>
              </p14:nvContentPartPr>
              <p14:xfrm>
                <a:off x="1183659" y="2916879"/>
                <a:ext cx="96120" cy="63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F74A652-7F9A-DED8-CF2D-E0747420E0A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74659" y="2908239"/>
                  <a:ext cx="113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FF1E153-3F92-0E41-B83C-8AA3607B9564}"/>
                    </a:ext>
                  </a:extLst>
                </p14:cNvPr>
                <p14:cNvContentPartPr/>
                <p14:nvPr/>
              </p14:nvContentPartPr>
              <p14:xfrm>
                <a:off x="1417299" y="2841999"/>
                <a:ext cx="73440" cy="1638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FF1E153-3F92-0E41-B83C-8AA3607B956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408299" y="2833359"/>
                  <a:ext cx="91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E5783CE-7D90-A961-78B4-496FF33FAE49}"/>
                    </a:ext>
                  </a:extLst>
                </p14:cNvPr>
                <p14:cNvContentPartPr/>
                <p14:nvPr/>
              </p14:nvContentPartPr>
              <p14:xfrm>
                <a:off x="1505499" y="2795199"/>
                <a:ext cx="298800" cy="2383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E5783CE-7D90-A961-78B4-496FF33FAE4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496859" y="2786559"/>
                  <a:ext cx="316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2B7F38F-79A8-B340-D2B5-A1424F238F2C}"/>
                    </a:ext>
                  </a:extLst>
                </p14:cNvPr>
                <p14:cNvContentPartPr/>
                <p14:nvPr/>
              </p14:nvContentPartPr>
              <p14:xfrm>
                <a:off x="1965219" y="2915799"/>
                <a:ext cx="120600" cy="27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2B7F38F-79A8-B340-D2B5-A1424F238F2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956579" y="2906799"/>
                  <a:ext cx="138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9C19192-A0A0-C8C4-9863-24622391DACE}"/>
                    </a:ext>
                  </a:extLst>
                </p14:cNvPr>
                <p14:cNvContentPartPr/>
                <p14:nvPr/>
              </p14:nvContentPartPr>
              <p14:xfrm>
                <a:off x="2130099" y="2750919"/>
                <a:ext cx="127440" cy="219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9C19192-A0A0-C8C4-9863-24622391DA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21459" y="2742279"/>
                  <a:ext cx="1450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0BAA99E-1040-5EDC-7D6B-86AC8B7C8EE4}"/>
                    </a:ext>
                  </a:extLst>
                </p14:cNvPr>
                <p14:cNvContentPartPr/>
                <p14:nvPr/>
              </p14:nvContentPartPr>
              <p14:xfrm>
                <a:off x="2269779" y="2811759"/>
                <a:ext cx="74160" cy="568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0BAA99E-1040-5EDC-7D6B-86AC8B7C8EE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60779" y="2802759"/>
                  <a:ext cx="91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805A8C3-5489-D581-E717-AD508126D6AF}"/>
                    </a:ext>
                  </a:extLst>
                </p14:cNvPr>
                <p14:cNvContentPartPr/>
                <p14:nvPr/>
              </p14:nvContentPartPr>
              <p14:xfrm>
                <a:off x="2390739" y="2902119"/>
                <a:ext cx="134280" cy="42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805A8C3-5489-D581-E717-AD508126D6A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82099" y="2893479"/>
                  <a:ext cx="151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CA76673-1079-9D97-3743-CB171404CE06}"/>
                    </a:ext>
                  </a:extLst>
                </p14:cNvPr>
                <p14:cNvContentPartPr/>
                <p14:nvPr/>
              </p14:nvContentPartPr>
              <p14:xfrm>
                <a:off x="2671179" y="2882319"/>
                <a:ext cx="91440" cy="132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CA76673-1079-9D97-3743-CB171404CE0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62539" y="2873319"/>
                  <a:ext cx="109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5C90082-08E4-4A09-92BB-852CD329ACEA}"/>
                    </a:ext>
                  </a:extLst>
                </p14:cNvPr>
                <p14:cNvContentPartPr/>
                <p14:nvPr/>
              </p14:nvContentPartPr>
              <p14:xfrm>
                <a:off x="2750379" y="2726799"/>
                <a:ext cx="85320" cy="889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5C90082-08E4-4A09-92BB-852CD329ACE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741739" y="2717799"/>
                  <a:ext cx="102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9437D70-BD3E-DC07-B42C-D93380D809BA}"/>
                    </a:ext>
                  </a:extLst>
                </p14:cNvPr>
                <p14:cNvContentPartPr/>
                <p14:nvPr/>
              </p14:nvContentPartPr>
              <p14:xfrm>
                <a:off x="3075819" y="2795919"/>
                <a:ext cx="115920" cy="281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9437D70-BD3E-DC07-B42C-D93380D809B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067179" y="2787279"/>
                  <a:ext cx="1335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09D8D06-D272-2B07-12A3-B6792162C34B}"/>
                    </a:ext>
                  </a:extLst>
                </p14:cNvPr>
                <p14:cNvContentPartPr/>
                <p14:nvPr/>
              </p14:nvContentPartPr>
              <p14:xfrm>
                <a:off x="3214059" y="2908599"/>
                <a:ext cx="102240" cy="1317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09D8D06-D272-2B07-12A3-B6792162C34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05419" y="2899959"/>
                  <a:ext cx="119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5BE4AE3-BE9A-28EA-371F-5505C28545E7}"/>
                    </a:ext>
                  </a:extLst>
                </p14:cNvPr>
                <p14:cNvContentPartPr/>
                <p14:nvPr/>
              </p14:nvContentPartPr>
              <p14:xfrm>
                <a:off x="3346539" y="2959719"/>
                <a:ext cx="144000" cy="1008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5BE4AE3-BE9A-28EA-371F-5505C28545E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337899" y="2950719"/>
                  <a:ext cx="161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0029440-49C6-E78E-767B-520465E300C9}"/>
                    </a:ext>
                  </a:extLst>
                </p14:cNvPr>
                <p14:cNvContentPartPr/>
                <p14:nvPr/>
              </p14:nvContentPartPr>
              <p14:xfrm>
                <a:off x="3538419" y="2965119"/>
                <a:ext cx="172440" cy="1000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0029440-49C6-E78E-767B-520465E300C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29779" y="2956479"/>
                  <a:ext cx="190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B288CCD-CBE1-C3B7-5E2D-FB15C6E10B0E}"/>
                    </a:ext>
                  </a:extLst>
                </p14:cNvPr>
                <p14:cNvContentPartPr/>
                <p14:nvPr/>
              </p14:nvContentPartPr>
              <p14:xfrm>
                <a:off x="3832899" y="2731479"/>
                <a:ext cx="190080" cy="4669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B288CCD-CBE1-C3B7-5E2D-FB15C6E10B0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24259" y="2722839"/>
                  <a:ext cx="20772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4FDD43E-89DD-7428-2E39-2A3BA108B524}"/>
                    </a:ext>
                  </a:extLst>
                </p14:cNvPr>
                <p14:cNvContentPartPr/>
                <p14:nvPr/>
              </p14:nvContentPartPr>
              <p14:xfrm>
                <a:off x="4206939" y="2933439"/>
                <a:ext cx="195120" cy="1857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4FDD43E-89DD-7428-2E39-2A3BA108B52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197939" y="2924799"/>
                  <a:ext cx="212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0E13319-29DC-EDD5-710F-55FDFC1193E7}"/>
                    </a:ext>
                  </a:extLst>
                </p14:cNvPr>
                <p14:cNvContentPartPr/>
                <p14:nvPr/>
              </p14:nvContentPartPr>
              <p14:xfrm>
                <a:off x="4242939" y="2976639"/>
                <a:ext cx="243720" cy="247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0E13319-29DC-EDD5-710F-55FDFC1193E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34299" y="2967639"/>
                  <a:ext cx="261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0092629-F13A-C311-C88F-709D62F0E764}"/>
                    </a:ext>
                  </a:extLst>
                </p14:cNvPr>
                <p14:cNvContentPartPr/>
                <p14:nvPr/>
              </p14:nvContentPartPr>
              <p14:xfrm>
                <a:off x="4526979" y="2992119"/>
                <a:ext cx="146160" cy="648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0092629-F13A-C311-C88F-709D62F0E76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17979" y="2983479"/>
                  <a:ext cx="163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4AA38FC-6AE4-0630-81DB-FC0B2B96EE8C}"/>
                    </a:ext>
                  </a:extLst>
                </p14:cNvPr>
                <p14:cNvContentPartPr/>
                <p14:nvPr/>
              </p14:nvContentPartPr>
              <p14:xfrm>
                <a:off x="4844139" y="2895279"/>
                <a:ext cx="133560" cy="1980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4AA38FC-6AE4-0630-81DB-FC0B2B96EE8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835499" y="2886279"/>
                  <a:ext cx="151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8E04CCF-1DCB-9C0B-1657-33BBC0FB9112}"/>
                    </a:ext>
                  </a:extLst>
                </p14:cNvPr>
                <p14:cNvContentPartPr/>
                <p14:nvPr/>
              </p14:nvContentPartPr>
              <p14:xfrm>
                <a:off x="4854579" y="3093999"/>
                <a:ext cx="153360" cy="64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8E04CCF-1DCB-9C0B-1657-33BBC0FB911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845939" y="3085359"/>
                  <a:ext cx="171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7AD53EB-039E-EB11-C2D3-F8943A84E1F3}"/>
                    </a:ext>
                  </a:extLst>
                </p14:cNvPr>
                <p14:cNvContentPartPr/>
                <p14:nvPr/>
              </p14:nvContentPartPr>
              <p14:xfrm>
                <a:off x="5057979" y="2839119"/>
                <a:ext cx="144000" cy="3268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7AD53EB-039E-EB11-C2D3-F8943A84E1F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048979" y="2830119"/>
                  <a:ext cx="16164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303D048-3985-5CEA-2DFB-EDCC6725B3FF}"/>
              </a:ext>
            </a:extLst>
          </p:cNvPr>
          <p:cNvGrpSpPr/>
          <p:nvPr/>
        </p:nvGrpSpPr>
        <p:grpSpPr>
          <a:xfrm>
            <a:off x="5460099" y="2143959"/>
            <a:ext cx="1059480" cy="380520"/>
            <a:chOff x="5460099" y="2143959"/>
            <a:chExt cx="105948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3F60AD3-099F-1E01-C508-8ACE85B1E406}"/>
                    </a:ext>
                  </a:extLst>
                </p14:cNvPr>
                <p14:cNvContentPartPr/>
                <p14:nvPr/>
              </p14:nvContentPartPr>
              <p14:xfrm>
                <a:off x="5460099" y="2417919"/>
                <a:ext cx="500400" cy="316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3F60AD3-099F-1E01-C508-8ACE85B1E40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451459" y="2409279"/>
                  <a:ext cx="518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64E2C39-60A1-8764-5CC6-2D37D7B0B8F1}"/>
                    </a:ext>
                  </a:extLst>
                </p14:cNvPr>
                <p14:cNvContentPartPr/>
                <p14:nvPr/>
              </p14:nvContentPartPr>
              <p14:xfrm>
                <a:off x="6103059" y="2237559"/>
                <a:ext cx="75960" cy="223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64E2C39-60A1-8764-5CC6-2D37D7B0B8F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94059" y="2228559"/>
                  <a:ext cx="93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43FF934-DD6F-2C61-D6F0-F759B4D21650}"/>
                    </a:ext>
                  </a:extLst>
                </p14:cNvPr>
                <p14:cNvContentPartPr/>
                <p14:nvPr/>
              </p14:nvContentPartPr>
              <p14:xfrm>
                <a:off x="6222579" y="2220279"/>
                <a:ext cx="115200" cy="2120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43FF934-DD6F-2C61-D6F0-F759B4D2165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213939" y="2211639"/>
                  <a:ext cx="132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9A544CA-3F51-4913-6FC5-CDEA67C1BC92}"/>
                    </a:ext>
                  </a:extLst>
                </p14:cNvPr>
                <p14:cNvContentPartPr/>
                <p14:nvPr/>
              </p14:nvContentPartPr>
              <p14:xfrm>
                <a:off x="6461979" y="2143959"/>
                <a:ext cx="57600" cy="3805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9A544CA-3F51-4913-6FC5-CDEA67C1BC9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453339" y="2135319"/>
                  <a:ext cx="75240" cy="39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CCC0291-9D2C-F10E-347A-67C45B613759}"/>
              </a:ext>
            </a:extLst>
          </p:cNvPr>
          <p:cNvGrpSpPr/>
          <p:nvPr/>
        </p:nvGrpSpPr>
        <p:grpSpPr>
          <a:xfrm>
            <a:off x="5520939" y="2644719"/>
            <a:ext cx="959760" cy="318600"/>
            <a:chOff x="5520939" y="2644719"/>
            <a:chExt cx="95976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A39C3CF-35E9-ECB4-B335-D1B709291820}"/>
                    </a:ext>
                  </a:extLst>
                </p14:cNvPr>
                <p14:cNvContentPartPr/>
                <p14:nvPr/>
              </p14:nvContentPartPr>
              <p14:xfrm>
                <a:off x="5520939" y="2798079"/>
                <a:ext cx="460440" cy="972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A39C3CF-35E9-ECB4-B335-D1B70929182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12299" y="2789439"/>
                  <a:ext cx="478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172FEFB-96D8-0848-C105-588A2C926BCD}"/>
                    </a:ext>
                  </a:extLst>
                </p14:cNvPr>
                <p14:cNvContentPartPr/>
                <p14:nvPr/>
              </p14:nvContentPartPr>
              <p14:xfrm>
                <a:off x="6193419" y="2673519"/>
                <a:ext cx="287280" cy="2898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172FEFB-96D8-0848-C105-588A2C926BC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84419" y="2664879"/>
                  <a:ext cx="3049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C588D1B-C082-F4E9-7654-F8A7A12C9B8A}"/>
                    </a:ext>
                  </a:extLst>
                </p14:cNvPr>
                <p14:cNvContentPartPr/>
                <p14:nvPr/>
              </p14:nvContentPartPr>
              <p14:xfrm>
                <a:off x="6038979" y="2644719"/>
                <a:ext cx="164880" cy="3060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C588D1B-C082-F4E9-7654-F8A7A12C9B8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029979" y="2635719"/>
                  <a:ext cx="18252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584877FC-E8BD-6261-0CCA-54A7E81C6ED6}"/>
              </a:ext>
            </a:extLst>
          </p:cNvPr>
          <p:cNvGrpSpPr/>
          <p:nvPr/>
        </p:nvGrpSpPr>
        <p:grpSpPr>
          <a:xfrm>
            <a:off x="303819" y="3363279"/>
            <a:ext cx="1019520" cy="833400"/>
            <a:chOff x="303819" y="3363279"/>
            <a:chExt cx="1019520" cy="83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CCD2E4B-B50A-E972-EC87-E2D7515F7CBB}"/>
                    </a:ext>
                  </a:extLst>
                </p14:cNvPr>
                <p14:cNvContentPartPr/>
                <p14:nvPr/>
              </p14:nvContentPartPr>
              <p14:xfrm>
                <a:off x="303819" y="3455799"/>
                <a:ext cx="87120" cy="2894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CCD2E4B-B50A-E972-EC87-E2D7515F7CB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5179" y="3446799"/>
                  <a:ext cx="1047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6CD118F-B6CF-F78D-215E-58C8E7187A95}"/>
                    </a:ext>
                  </a:extLst>
                </p14:cNvPr>
                <p14:cNvContentPartPr/>
                <p14:nvPr/>
              </p14:nvContentPartPr>
              <p14:xfrm>
                <a:off x="416859" y="3463719"/>
                <a:ext cx="105480" cy="561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6CD118F-B6CF-F78D-215E-58C8E7187A9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7859" y="3455079"/>
                  <a:ext cx="123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5620E9B-1872-C95D-9323-2E645BB0B3BE}"/>
                    </a:ext>
                  </a:extLst>
                </p14:cNvPr>
                <p14:cNvContentPartPr/>
                <p14:nvPr/>
              </p14:nvContentPartPr>
              <p14:xfrm>
                <a:off x="394179" y="3497559"/>
                <a:ext cx="128160" cy="1929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5620E9B-1872-C95D-9323-2E645BB0B3B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85179" y="3488919"/>
                  <a:ext cx="145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6671E69-41D1-FE70-56D5-EB4D83FDDD7B}"/>
                    </a:ext>
                  </a:extLst>
                </p14:cNvPr>
                <p14:cNvContentPartPr/>
                <p14:nvPr/>
              </p14:nvContentPartPr>
              <p14:xfrm>
                <a:off x="529899" y="3414759"/>
                <a:ext cx="220320" cy="3006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6671E69-41D1-FE70-56D5-EB4D83FDDD7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21259" y="3406119"/>
                  <a:ext cx="2379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AE11F24-4064-E590-46BF-4B289BAEE196}"/>
                    </a:ext>
                  </a:extLst>
                </p14:cNvPr>
                <p14:cNvContentPartPr/>
                <p14:nvPr/>
              </p14:nvContentPartPr>
              <p14:xfrm>
                <a:off x="704139" y="3392079"/>
                <a:ext cx="194400" cy="2610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AE11F24-4064-E590-46BF-4B289BAEE19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95499" y="3383439"/>
                  <a:ext cx="2120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1CEBC64-2FA9-F514-724E-640C4B1CC04D}"/>
                    </a:ext>
                  </a:extLst>
                </p14:cNvPr>
                <p14:cNvContentPartPr/>
                <p14:nvPr/>
              </p14:nvContentPartPr>
              <p14:xfrm>
                <a:off x="974499" y="3462279"/>
                <a:ext cx="79560" cy="1738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1CEBC64-2FA9-F514-724E-640C4B1CC04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5499" y="3453639"/>
                  <a:ext cx="97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9F998C4-773E-E811-DC59-C770012FFD59}"/>
                    </a:ext>
                  </a:extLst>
                </p14:cNvPr>
                <p14:cNvContentPartPr/>
                <p14:nvPr/>
              </p14:nvContentPartPr>
              <p14:xfrm>
                <a:off x="1076019" y="3363279"/>
                <a:ext cx="97200" cy="3438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9F998C4-773E-E811-DC59-C770012FFD5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67379" y="3354279"/>
                  <a:ext cx="1148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FDF6E13-9933-DA6A-1ACF-7C9F2251E2E9}"/>
                    </a:ext>
                  </a:extLst>
                </p14:cNvPr>
                <p14:cNvContentPartPr/>
                <p14:nvPr/>
              </p14:nvContentPartPr>
              <p14:xfrm>
                <a:off x="1286979" y="3634359"/>
                <a:ext cx="36360" cy="2077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FDF6E13-9933-DA6A-1ACF-7C9F2251E2E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277979" y="3625719"/>
                  <a:ext cx="54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4DFEB98-7DD6-FCC5-14CB-65A44AC8ABE3}"/>
                    </a:ext>
                  </a:extLst>
                </p14:cNvPr>
                <p14:cNvContentPartPr/>
                <p14:nvPr/>
              </p14:nvContentPartPr>
              <p14:xfrm>
                <a:off x="325419" y="3925599"/>
                <a:ext cx="136080" cy="2012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4DFEB98-7DD6-FCC5-14CB-65A44AC8ABE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16779" y="3916599"/>
                  <a:ext cx="153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28D6D29-FF52-1A11-9783-6DD6E81352C7}"/>
                    </a:ext>
                  </a:extLst>
                </p14:cNvPr>
                <p14:cNvContentPartPr/>
                <p14:nvPr/>
              </p14:nvContentPartPr>
              <p14:xfrm>
                <a:off x="350259" y="3986799"/>
                <a:ext cx="81720" cy="2098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28D6D29-FF52-1A11-9783-6DD6E81352C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41259" y="3978159"/>
                  <a:ext cx="9936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10599FFD-F14D-864F-4911-E40FE94A315D}"/>
              </a:ext>
            </a:extLst>
          </p:cNvPr>
          <p:cNvGrpSpPr/>
          <p:nvPr/>
        </p:nvGrpSpPr>
        <p:grpSpPr>
          <a:xfrm>
            <a:off x="621699" y="3858639"/>
            <a:ext cx="761400" cy="268200"/>
            <a:chOff x="621699" y="3858639"/>
            <a:chExt cx="761400" cy="26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DD52BF0-D553-286C-7CC8-BDCDD52B7791}"/>
                    </a:ext>
                  </a:extLst>
                </p14:cNvPr>
                <p14:cNvContentPartPr/>
                <p14:nvPr/>
              </p14:nvContentPartPr>
              <p14:xfrm>
                <a:off x="621699" y="3913719"/>
                <a:ext cx="109800" cy="1951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DD52BF0-D553-286C-7CC8-BDCDD52B779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3059" y="3904719"/>
                  <a:ext cx="127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DDA0D97-146D-84AC-3602-9F60EBFA4A1C}"/>
                    </a:ext>
                  </a:extLst>
                </p14:cNvPr>
                <p14:cNvContentPartPr/>
                <p14:nvPr/>
              </p14:nvContentPartPr>
              <p14:xfrm>
                <a:off x="641139" y="3982119"/>
                <a:ext cx="111600" cy="428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DDA0D97-146D-84AC-3602-9F60EBFA4A1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2499" y="3973119"/>
                  <a:ext cx="129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C34819A-39F6-F6AA-E09F-980CC12AA407}"/>
                    </a:ext>
                  </a:extLst>
                </p14:cNvPr>
                <p14:cNvContentPartPr/>
                <p14:nvPr/>
              </p14:nvContentPartPr>
              <p14:xfrm>
                <a:off x="792699" y="3877359"/>
                <a:ext cx="187560" cy="2239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C34819A-39F6-F6AA-E09F-980CC12AA40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4059" y="3868719"/>
                  <a:ext cx="2052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D991ECD-9D34-745D-EF7D-07D969CC8478}"/>
                    </a:ext>
                  </a:extLst>
                </p14:cNvPr>
                <p14:cNvContentPartPr/>
                <p14:nvPr/>
              </p14:nvContentPartPr>
              <p14:xfrm>
                <a:off x="1009419" y="3928839"/>
                <a:ext cx="51840" cy="1980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D991ECD-9D34-745D-EF7D-07D969CC847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00779" y="3920199"/>
                  <a:ext cx="69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0F86430-011A-77F1-A7A7-E0659DF61885}"/>
                    </a:ext>
                  </a:extLst>
                </p14:cNvPr>
                <p14:cNvContentPartPr/>
                <p14:nvPr/>
              </p14:nvContentPartPr>
              <p14:xfrm>
                <a:off x="1005099" y="3913359"/>
                <a:ext cx="213480" cy="1976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0F86430-011A-77F1-A7A7-E0659DF6188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6459" y="3904719"/>
                  <a:ext cx="231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30CCFAD-2E2E-8445-8BA4-2471B91091AA}"/>
                    </a:ext>
                  </a:extLst>
                </p14:cNvPr>
                <p14:cNvContentPartPr/>
                <p14:nvPr/>
              </p14:nvContentPartPr>
              <p14:xfrm>
                <a:off x="1223979" y="3930639"/>
                <a:ext cx="159120" cy="266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30CCFAD-2E2E-8445-8BA4-2471B91091A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214979" y="3921999"/>
                  <a:ext cx="176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21F0002-94A0-5961-C610-7D81D9142F0C}"/>
                    </a:ext>
                  </a:extLst>
                </p14:cNvPr>
                <p14:cNvContentPartPr/>
                <p14:nvPr/>
              </p14:nvContentPartPr>
              <p14:xfrm>
                <a:off x="1289139" y="3858639"/>
                <a:ext cx="71280" cy="2034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21F0002-94A0-5961-C610-7D81D9142F0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280139" y="3849999"/>
                  <a:ext cx="8892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86AFAE7E-9E18-4F5C-0AFC-441D0BC180ED}"/>
              </a:ext>
            </a:extLst>
          </p:cNvPr>
          <p:cNvGrpSpPr/>
          <p:nvPr/>
        </p:nvGrpSpPr>
        <p:grpSpPr>
          <a:xfrm>
            <a:off x="1545459" y="3852519"/>
            <a:ext cx="876240" cy="287640"/>
            <a:chOff x="1545459" y="3852519"/>
            <a:chExt cx="87624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F344F72-CFAE-1194-3129-907EB42377E2}"/>
                    </a:ext>
                  </a:extLst>
                </p14:cNvPr>
                <p14:cNvContentPartPr/>
                <p14:nvPr/>
              </p14:nvContentPartPr>
              <p14:xfrm>
                <a:off x="1545459" y="3852519"/>
                <a:ext cx="159480" cy="2876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F344F72-CFAE-1194-3129-907EB42377E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536819" y="3843519"/>
                  <a:ext cx="177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0788A17-3EF2-2110-B2FC-64B63D8E941A}"/>
                    </a:ext>
                  </a:extLst>
                </p14:cNvPr>
                <p14:cNvContentPartPr/>
                <p14:nvPr/>
              </p14:nvContentPartPr>
              <p14:xfrm>
                <a:off x="1785219" y="3861519"/>
                <a:ext cx="108360" cy="2174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0788A17-3EF2-2110-B2FC-64B63D8E941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776579" y="3852879"/>
                  <a:ext cx="126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322A3E7-712C-753C-46DD-67EB093A83CA}"/>
                    </a:ext>
                  </a:extLst>
                </p14:cNvPr>
                <p14:cNvContentPartPr/>
                <p14:nvPr/>
              </p14:nvContentPartPr>
              <p14:xfrm>
                <a:off x="1892139" y="3870879"/>
                <a:ext cx="148320" cy="14724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322A3E7-712C-753C-46DD-67EB093A83C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83499" y="3861879"/>
                  <a:ext cx="165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CE17CB16-E0EA-3648-0DF5-308CD191CDFA}"/>
                    </a:ext>
                  </a:extLst>
                </p14:cNvPr>
                <p14:cNvContentPartPr/>
                <p14:nvPr/>
              </p14:nvContentPartPr>
              <p14:xfrm>
                <a:off x="2131539" y="3890679"/>
                <a:ext cx="123480" cy="16416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CE17CB16-E0EA-3648-0DF5-308CD191CDF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122899" y="3882039"/>
                  <a:ext cx="141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BC13E15-4A39-C7C2-9ADF-FDA4D14F78C1}"/>
                    </a:ext>
                  </a:extLst>
                </p14:cNvPr>
                <p14:cNvContentPartPr/>
                <p14:nvPr/>
              </p14:nvContentPartPr>
              <p14:xfrm>
                <a:off x="2331339" y="3856119"/>
                <a:ext cx="90360" cy="7488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BC13E15-4A39-C7C2-9ADF-FDA4D14F78C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322339" y="3847119"/>
                  <a:ext cx="10800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AC9FAD5C-5049-CD2F-BD0E-7921D61B5D0D}"/>
              </a:ext>
            </a:extLst>
          </p:cNvPr>
          <p:cNvGrpSpPr/>
          <p:nvPr/>
        </p:nvGrpSpPr>
        <p:grpSpPr>
          <a:xfrm>
            <a:off x="2656059" y="3734799"/>
            <a:ext cx="966960" cy="267120"/>
            <a:chOff x="2656059" y="3734799"/>
            <a:chExt cx="96696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60798F1-B3D0-5891-3511-90A390FB91E1}"/>
                    </a:ext>
                  </a:extLst>
                </p14:cNvPr>
                <p14:cNvContentPartPr/>
                <p14:nvPr/>
              </p14:nvContentPartPr>
              <p14:xfrm>
                <a:off x="2656059" y="3830199"/>
                <a:ext cx="120960" cy="16416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60798F1-B3D0-5891-3511-90A390FB91E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647059" y="3821199"/>
                  <a:ext cx="138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FAEB8D8-151D-4AA9-8D86-6B0476BFF5FC}"/>
                    </a:ext>
                  </a:extLst>
                </p14:cNvPr>
                <p14:cNvContentPartPr/>
                <p14:nvPr/>
              </p14:nvContentPartPr>
              <p14:xfrm>
                <a:off x="2835339" y="3823359"/>
                <a:ext cx="113040" cy="1774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FAEB8D8-151D-4AA9-8D86-6B0476BFF5F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26699" y="3814719"/>
                  <a:ext cx="130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D465ADBC-D431-7C7B-3DFF-04EDA1F2B6EB}"/>
                    </a:ext>
                  </a:extLst>
                </p14:cNvPr>
                <p14:cNvContentPartPr/>
                <p14:nvPr/>
              </p14:nvContentPartPr>
              <p14:xfrm>
                <a:off x="2965659" y="3850719"/>
                <a:ext cx="118440" cy="1512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D465ADBC-D431-7C7B-3DFF-04EDA1F2B6E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57019" y="3841719"/>
                  <a:ext cx="136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EAB581A-3252-2B5F-E8A7-44540C462042}"/>
                    </a:ext>
                  </a:extLst>
                </p14:cNvPr>
                <p14:cNvContentPartPr/>
                <p14:nvPr/>
              </p14:nvContentPartPr>
              <p14:xfrm>
                <a:off x="3088059" y="3734799"/>
                <a:ext cx="59040" cy="428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EAB581A-3252-2B5F-E8A7-44540C46204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079419" y="3726159"/>
                  <a:ext cx="76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A8B5F87-1F73-96C0-DD68-B0C08F1ADCD9}"/>
                    </a:ext>
                  </a:extLst>
                </p14:cNvPr>
                <p14:cNvContentPartPr/>
                <p14:nvPr/>
              </p14:nvContentPartPr>
              <p14:xfrm>
                <a:off x="3284979" y="3901119"/>
                <a:ext cx="137160" cy="756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A8B5F87-1F73-96C0-DD68-B0C08F1ADCD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76339" y="3892479"/>
                  <a:ext cx="154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2729806-4CF3-4773-DD18-91B19E3A2145}"/>
                    </a:ext>
                  </a:extLst>
                </p14:cNvPr>
                <p14:cNvContentPartPr/>
                <p14:nvPr/>
              </p14:nvContentPartPr>
              <p14:xfrm>
                <a:off x="3557499" y="3758199"/>
                <a:ext cx="65520" cy="23904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2729806-4CF3-4773-DD18-91B19E3A214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548859" y="3749559"/>
                  <a:ext cx="8316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DA856CF5-2B1E-F382-FBCF-9CEA7F03C381}"/>
              </a:ext>
            </a:extLst>
          </p:cNvPr>
          <p:cNvGrpSpPr/>
          <p:nvPr/>
        </p:nvGrpSpPr>
        <p:grpSpPr>
          <a:xfrm>
            <a:off x="3710499" y="3688719"/>
            <a:ext cx="1411200" cy="400320"/>
            <a:chOff x="3710499" y="3688719"/>
            <a:chExt cx="141120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3F749AA6-C534-48CB-4586-54C0E99886E8}"/>
                    </a:ext>
                  </a:extLst>
                </p14:cNvPr>
                <p14:cNvContentPartPr/>
                <p14:nvPr/>
              </p14:nvContentPartPr>
              <p14:xfrm>
                <a:off x="3710499" y="3862239"/>
                <a:ext cx="176760" cy="13968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3F749AA6-C534-48CB-4586-54C0E99886E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701859" y="3853599"/>
                  <a:ext cx="194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40198E57-1DD7-7F2C-B708-B12B6662FC6A}"/>
                    </a:ext>
                  </a:extLst>
                </p14:cNvPr>
                <p14:cNvContentPartPr/>
                <p14:nvPr/>
              </p14:nvContentPartPr>
              <p14:xfrm>
                <a:off x="3872139" y="3829839"/>
                <a:ext cx="130680" cy="17820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40198E57-1DD7-7F2C-B708-B12B6662FC6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63139" y="3820839"/>
                  <a:ext cx="148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C1DB5AE4-6F03-0D61-91DD-2A626C13F024}"/>
                    </a:ext>
                  </a:extLst>
                </p14:cNvPr>
                <p14:cNvContentPartPr/>
                <p14:nvPr/>
              </p14:nvContentPartPr>
              <p14:xfrm>
                <a:off x="4028379" y="3741279"/>
                <a:ext cx="129960" cy="25092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C1DB5AE4-6F03-0D61-91DD-2A626C13F02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019739" y="3732279"/>
                  <a:ext cx="1476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E33D50BE-EC94-F3B4-DEA9-86ADCC98552D}"/>
                    </a:ext>
                  </a:extLst>
                </p14:cNvPr>
                <p14:cNvContentPartPr/>
                <p14:nvPr/>
              </p14:nvContentPartPr>
              <p14:xfrm>
                <a:off x="4184259" y="3768999"/>
                <a:ext cx="114480" cy="19944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E33D50BE-EC94-F3B4-DEA9-86ADCC98552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175259" y="3759999"/>
                  <a:ext cx="132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3A2F5090-34A0-9AED-1461-6825E5BC3A8C}"/>
                    </a:ext>
                  </a:extLst>
                </p14:cNvPr>
                <p14:cNvContentPartPr/>
                <p14:nvPr/>
              </p14:nvContentPartPr>
              <p14:xfrm>
                <a:off x="4445979" y="3904719"/>
                <a:ext cx="91440" cy="12240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3A2F5090-34A0-9AED-1461-6825E5BC3A8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436979" y="3895719"/>
                  <a:ext cx="109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D2BA9CC8-3701-B228-44FF-8899FEBCCE17}"/>
                    </a:ext>
                  </a:extLst>
                </p14:cNvPr>
                <p14:cNvContentPartPr/>
                <p14:nvPr/>
              </p14:nvContentPartPr>
              <p14:xfrm>
                <a:off x="4595739" y="3824799"/>
                <a:ext cx="127080" cy="18108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D2BA9CC8-3701-B228-44FF-8899FEBCCE1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586739" y="3816159"/>
                  <a:ext cx="144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D9481037-5869-AFBC-F1B4-7B459F15FBC0}"/>
                    </a:ext>
                  </a:extLst>
                </p14:cNvPr>
                <p14:cNvContentPartPr/>
                <p14:nvPr/>
              </p14:nvContentPartPr>
              <p14:xfrm>
                <a:off x="4786899" y="3702399"/>
                <a:ext cx="127800" cy="29520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D9481037-5869-AFBC-F1B4-7B459F15FBC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777899" y="3693399"/>
                  <a:ext cx="1454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30F65FAF-0309-D507-4AFD-8FF88135A952}"/>
                    </a:ext>
                  </a:extLst>
                </p14:cNvPr>
                <p14:cNvContentPartPr/>
                <p14:nvPr/>
              </p14:nvContentPartPr>
              <p14:xfrm>
                <a:off x="4960419" y="3688719"/>
                <a:ext cx="161280" cy="400320"/>
              </p14:xfrm>
            </p:contentPart>
          </mc:Choice>
          <mc:Fallback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30F65FAF-0309-D507-4AFD-8FF88135A95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51419" y="3680079"/>
                  <a:ext cx="178920" cy="41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2" name="Group 571">
            <a:extLst>
              <a:ext uri="{FF2B5EF4-FFF2-40B4-BE49-F238E27FC236}">
                <a16:creationId xmlns:a16="http://schemas.microsoft.com/office/drawing/2014/main" id="{2561ACFC-1DDA-3464-58BC-C97448D9975B}"/>
              </a:ext>
            </a:extLst>
          </p:cNvPr>
          <p:cNvGrpSpPr/>
          <p:nvPr/>
        </p:nvGrpSpPr>
        <p:grpSpPr>
          <a:xfrm>
            <a:off x="5370099" y="3666759"/>
            <a:ext cx="1086840" cy="458280"/>
            <a:chOff x="5370099" y="3666759"/>
            <a:chExt cx="1086840" cy="45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98D093F3-5726-A1F2-A893-E07C5016D233}"/>
                    </a:ext>
                  </a:extLst>
                </p14:cNvPr>
                <p14:cNvContentPartPr/>
                <p14:nvPr/>
              </p14:nvContentPartPr>
              <p14:xfrm>
                <a:off x="5370099" y="3901119"/>
                <a:ext cx="438120" cy="49680"/>
              </p14:xfrm>
            </p:contentPart>
          </mc:Choice>
          <mc:Fallback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98D093F3-5726-A1F2-A893-E07C5016D23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361459" y="3892479"/>
                  <a:ext cx="455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D326D512-E0D7-7D36-FB3A-F9DB5B4B570A}"/>
                    </a:ext>
                  </a:extLst>
                </p14:cNvPr>
                <p14:cNvContentPartPr/>
                <p14:nvPr/>
              </p14:nvContentPartPr>
              <p14:xfrm>
                <a:off x="5967699" y="3802479"/>
                <a:ext cx="101880" cy="226080"/>
              </p14:xfrm>
            </p:contentPart>
          </mc:Choice>
          <mc:Fallback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D326D512-E0D7-7D36-FB3A-F9DB5B4B570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958699" y="3793839"/>
                  <a:ext cx="1195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7FFC1ED3-BEE9-C820-E0DF-F36BEBA5D7C1}"/>
                    </a:ext>
                  </a:extLst>
                </p14:cNvPr>
                <p14:cNvContentPartPr/>
                <p14:nvPr/>
              </p14:nvContentPartPr>
              <p14:xfrm>
                <a:off x="6085059" y="3789519"/>
                <a:ext cx="133920" cy="156600"/>
              </p14:xfrm>
            </p:contentPart>
          </mc:Choice>
          <mc:Fallback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7FFC1ED3-BEE9-C820-E0DF-F36BEBA5D7C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076419" y="3780879"/>
                  <a:ext cx="151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24E5D528-6A31-BA3D-8379-B14E42DD66AB}"/>
                    </a:ext>
                  </a:extLst>
                </p14:cNvPr>
                <p14:cNvContentPartPr/>
                <p14:nvPr/>
              </p14:nvContentPartPr>
              <p14:xfrm>
                <a:off x="6108099" y="3835599"/>
                <a:ext cx="176040" cy="44280"/>
              </p14:xfrm>
            </p:contentPart>
          </mc:Choice>
          <mc:Fallback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24E5D528-6A31-BA3D-8379-B14E42DD66A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099099" y="3826599"/>
                  <a:ext cx="193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69CECFF8-A976-9EB4-C120-755B3807622D}"/>
                    </a:ext>
                  </a:extLst>
                </p14:cNvPr>
                <p14:cNvContentPartPr/>
                <p14:nvPr/>
              </p14:nvContentPartPr>
              <p14:xfrm>
                <a:off x="6341739" y="3666759"/>
                <a:ext cx="115200" cy="458280"/>
              </p14:xfrm>
            </p:contentPart>
          </mc:Choice>
          <mc:Fallback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69CECFF8-A976-9EB4-C120-755B3807622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332739" y="3658119"/>
                  <a:ext cx="132840" cy="47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348DE426-0157-F386-A419-480A2643677F}"/>
              </a:ext>
            </a:extLst>
          </p:cNvPr>
          <p:cNvGrpSpPr/>
          <p:nvPr/>
        </p:nvGrpSpPr>
        <p:grpSpPr>
          <a:xfrm>
            <a:off x="209499" y="4319079"/>
            <a:ext cx="572040" cy="277920"/>
            <a:chOff x="209499" y="4319079"/>
            <a:chExt cx="572040" cy="2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8C0C6A0A-49C6-0861-32B1-498C5959B841}"/>
                    </a:ext>
                  </a:extLst>
                </p14:cNvPr>
                <p14:cNvContentPartPr/>
                <p14:nvPr/>
              </p14:nvContentPartPr>
              <p14:xfrm>
                <a:off x="209499" y="4440039"/>
                <a:ext cx="108360" cy="153360"/>
              </p14:xfrm>
            </p:contentPart>
          </mc:Choice>
          <mc:Fallback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8C0C6A0A-49C6-0861-32B1-498C5959B84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00859" y="4431399"/>
                  <a:ext cx="126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E99B957D-B35E-08D1-3340-0B4EB95A2F3D}"/>
                    </a:ext>
                  </a:extLst>
                </p14:cNvPr>
                <p14:cNvContentPartPr/>
                <p14:nvPr/>
              </p14:nvContentPartPr>
              <p14:xfrm>
                <a:off x="365019" y="4454799"/>
                <a:ext cx="124920" cy="122760"/>
              </p14:xfrm>
            </p:contentPart>
          </mc:Choice>
          <mc:Fallback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E99B957D-B35E-08D1-3340-0B4EB95A2F3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56379" y="4446159"/>
                  <a:ext cx="142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05739506-1E31-A773-7CC6-F391AEF1FA08}"/>
                    </a:ext>
                  </a:extLst>
                </p14:cNvPr>
                <p14:cNvContentPartPr/>
                <p14:nvPr/>
              </p14:nvContentPartPr>
              <p14:xfrm>
                <a:off x="480579" y="4365159"/>
                <a:ext cx="73440" cy="204120"/>
              </p14:xfrm>
            </p:contentPart>
          </mc:Choice>
          <mc:Fallback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05739506-1E31-A773-7CC6-F391AEF1FA0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71579" y="4356159"/>
                  <a:ext cx="91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7F20F18A-6FEE-B064-958C-E33C0DD5FF50}"/>
                    </a:ext>
                  </a:extLst>
                </p14:cNvPr>
                <p14:cNvContentPartPr/>
                <p14:nvPr/>
              </p14:nvContentPartPr>
              <p14:xfrm>
                <a:off x="557259" y="4470639"/>
                <a:ext cx="75240" cy="93960"/>
              </p14:xfrm>
            </p:contentPart>
          </mc:Choice>
          <mc:Fallback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7F20F18A-6FEE-B064-958C-E33C0DD5FF5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48259" y="4461639"/>
                  <a:ext cx="92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1CB540A5-8E50-955A-5B6C-C476C7C62418}"/>
                    </a:ext>
                  </a:extLst>
                </p14:cNvPr>
                <p14:cNvContentPartPr/>
                <p14:nvPr/>
              </p14:nvContentPartPr>
              <p14:xfrm>
                <a:off x="673899" y="4445079"/>
                <a:ext cx="105840" cy="14400"/>
              </p14:xfrm>
            </p:contentPart>
          </mc:Choice>
          <mc:Fallback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1CB540A5-8E50-955A-5B6C-C476C7C6241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64899" y="4436079"/>
                  <a:ext cx="123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D3B30DC2-240C-9C08-F9E5-3FCDF4E06E29}"/>
                    </a:ext>
                  </a:extLst>
                </p14:cNvPr>
                <p14:cNvContentPartPr/>
                <p14:nvPr/>
              </p14:nvContentPartPr>
              <p14:xfrm>
                <a:off x="707739" y="4319079"/>
                <a:ext cx="73800" cy="277920"/>
              </p14:xfrm>
            </p:contentPart>
          </mc:Choice>
          <mc:Fallback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D3B30DC2-240C-9C08-F9E5-3FCDF4E06E2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99099" y="4310079"/>
                  <a:ext cx="9144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0" name="Group 569">
            <a:extLst>
              <a:ext uri="{FF2B5EF4-FFF2-40B4-BE49-F238E27FC236}">
                <a16:creationId xmlns:a16="http://schemas.microsoft.com/office/drawing/2014/main" id="{D9E52445-63BE-079F-5105-3002F906D335}"/>
              </a:ext>
            </a:extLst>
          </p:cNvPr>
          <p:cNvGrpSpPr/>
          <p:nvPr/>
        </p:nvGrpSpPr>
        <p:grpSpPr>
          <a:xfrm>
            <a:off x="945339" y="4252479"/>
            <a:ext cx="855360" cy="303120"/>
            <a:chOff x="945339" y="4252479"/>
            <a:chExt cx="85536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EB75BE66-1BA9-5319-BFFB-4D302902A9E1}"/>
                    </a:ext>
                  </a:extLst>
                </p14:cNvPr>
                <p14:cNvContentPartPr/>
                <p14:nvPr/>
              </p14:nvContentPartPr>
              <p14:xfrm>
                <a:off x="945339" y="4331679"/>
                <a:ext cx="60120" cy="176760"/>
              </p14:xfrm>
            </p:contentPart>
          </mc:Choice>
          <mc:Fallback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EB75BE66-1BA9-5319-BFFB-4D302902A9E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36699" y="4322679"/>
                  <a:ext cx="77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8B72A910-CF56-F9EA-C0B6-33F07AC7E76D}"/>
                    </a:ext>
                  </a:extLst>
                </p14:cNvPr>
                <p14:cNvContentPartPr/>
                <p14:nvPr/>
              </p14:nvContentPartPr>
              <p14:xfrm>
                <a:off x="1035699" y="4357959"/>
                <a:ext cx="98280" cy="97920"/>
              </p14:xfrm>
            </p:contentPart>
          </mc:Choice>
          <mc:Fallback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8B72A910-CF56-F9EA-C0B6-33F07AC7E76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26699" y="4349319"/>
                  <a:ext cx="115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A08EA3E5-2380-0DF4-16BC-49E9165BCB39}"/>
                    </a:ext>
                  </a:extLst>
                </p14:cNvPr>
                <p14:cNvContentPartPr/>
                <p14:nvPr/>
              </p14:nvContentPartPr>
              <p14:xfrm>
                <a:off x="1080699" y="4308279"/>
                <a:ext cx="165600" cy="247320"/>
              </p14:xfrm>
            </p:contentPart>
          </mc:Choice>
          <mc:Fallback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A08EA3E5-2380-0DF4-16BC-49E9165BCB3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71699" y="4299639"/>
                  <a:ext cx="1832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A0AF32D5-C1E7-831D-F972-197A81966364}"/>
                    </a:ext>
                  </a:extLst>
                </p14:cNvPr>
                <p14:cNvContentPartPr/>
                <p14:nvPr/>
              </p14:nvContentPartPr>
              <p14:xfrm>
                <a:off x="1363659" y="4451559"/>
                <a:ext cx="18720" cy="97200"/>
              </p14:xfrm>
            </p:contentPart>
          </mc:Choice>
          <mc:Fallback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A0AF32D5-C1E7-831D-F972-197A8196636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355019" y="4442559"/>
                  <a:ext cx="36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49F5CE99-B94A-F7FD-7626-6066EB469F80}"/>
                    </a:ext>
                  </a:extLst>
                </p14:cNvPr>
                <p14:cNvContentPartPr/>
                <p14:nvPr/>
              </p14:nvContentPartPr>
              <p14:xfrm>
                <a:off x="1382379" y="4400439"/>
                <a:ext cx="276480" cy="128520"/>
              </p14:xfrm>
            </p:contentPart>
          </mc:Choice>
          <mc:Fallback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49F5CE99-B94A-F7FD-7626-6066EB469F8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373739" y="4391799"/>
                  <a:ext cx="294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F12F8305-284D-FA71-57B9-C97E21DDA359}"/>
                    </a:ext>
                  </a:extLst>
                </p14:cNvPr>
                <p14:cNvContentPartPr/>
                <p14:nvPr/>
              </p14:nvContentPartPr>
              <p14:xfrm>
                <a:off x="1601259" y="4252479"/>
                <a:ext cx="59760" cy="255960"/>
              </p14:xfrm>
            </p:contentPart>
          </mc:Choice>
          <mc:Fallback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F12F8305-284D-FA71-57B9-C97E21DDA35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592619" y="4243479"/>
                  <a:ext cx="774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5552DFC6-550F-37D7-ED00-37A4BE490473}"/>
                    </a:ext>
                  </a:extLst>
                </p14:cNvPr>
                <p14:cNvContentPartPr/>
                <p14:nvPr/>
              </p14:nvContentPartPr>
              <p14:xfrm>
                <a:off x="1725459" y="4411239"/>
                <a:ext cx="75240" cy="116280"/>
              </p14:xfrm>
            </p:contentPart>
          </mc:Choice>
          <mc:Fallback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5552DFC6-550F-37D7-ED00-37A4BE49047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716819" y="4402239"/>
                  <a:ext cx="9288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9" name="Group 568">
            <a:extLst>
              <a:ext uri="{FF2B5EF4-FFF2-40B4-BE49-F238E27FC236}">
                <a16:creationId xmlns:a16="http://schemas.microsoft.com/office/drawing/2014/main" id="{D1B2E6BD-9F65-90C1-9B73-D6D23E9865D5}"/>
              </a:ext>
            </a:extLst>
          </p:cNvPr>
          <p:cNvGrpSpPr/>
          <p:nvPr/>
        </p:nvGrpSpPr>
        <p:grpSpPr>
          <a:xfrm>
            <a:off x="2030379" y="4156719"/>
            <a:ext cx="353160" cy="338040"/>
            <a:chOff x="2030379" y="4156719"/>
            <a:chExt cx="353160" cy="33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F0FFBFC9-101F-4549-9D93-B5972DED34A6}"/>
                    </a:ext>
                  </a:extLst>
                </p14:cNvPr>
                <p14:cNvContentPartPr/>
                <p14:nvPr/>
              </p14:nvContentPartPr>
              <p14:xfrm>
                <a:off x="2030379" y="4243839"/>
                <a:ext cx="186120" cy="217080"/>
              </p14:xfrm>
            </p:contentPart>
          </mc:Choice>
          <mc:Fallback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F0FFBFC9-101F-4549-9D93-B5972DED34A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021379" y="4235199"/>
                  <a:ext cx="203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5A305556-9605-F158-B110-B2A0E34661C0}"/>
                    </a:ext>
                  </a:extLst>
                </p14:cNvPr>
                <p14:cNvContentPartPr/>
                <p14:nvPr/>
              </p14:nvContentPartPr>
              <p14:xfrm>
                <a:off x="2138019" y="4156719"/>
                <a:ext cx="245520" cy="338040"/>
              </p14:xfrm>
            </p:contentPart>
          </mc:Choice>
          <mc:Fallback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5A305556-9605-F158-B110-B2A0E34661C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129019" y="4148079"/>
                  <a:ext cx="26316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A3F4CE6C-A342-DAAF-3D55-9D30FABB28D2}"/>
              </a:ext>
            </a:extLst>
          </p:cNvPr>
          <p:cNvGrpSpPr/>
          <p:nvPr/>
        </p:nvGrpSpPr>
        <p:grpSpPr>
          <a:xfrm>
            <a:off x="448539" y="4761519"/>
            <a:ext cx="1798920" cy="397440"/>
            <a:chOff x="448539" y="4761519"/>
            <a:chExt cx="1798920" cy="39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AC5CCF0F-306C-AE68-BC88-555077D95741}"/>
                    </a:ext>
                  </a:extLst>
                </p14:cNvPr>
                <p14:cNvContentPartPr/>
                <p14:nvPr/>
              </p14:nvContentPartPr>
              <p14:xfrm>
                <a:off x="448539" y="4824519"/>
                <a:ext cx="179280" cy="245880"/>
              </p14:xfrm>
            </p:contentPart>
          </mc:Choice>
          <mc:Fallback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AC5CCF0F-306C-AE68-BC88-555077D9574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39899" y="4815879"/>
                  <a:ext cx="196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7E555247-8926-B727-FFAF-690695A67B88}"/>
                    </a:ext>
                  </a:extLst>
                </p14:cNvPr>
                <p14:cNvContentPartPr/>
                <p14:nvPr/>
              </p14:nvContentPartPr>
              <p14:xfrm>
                <a:off x="470499" y="4954119"/>
                <a:ext cx="134640" cy="204840"/>
              </p14:xfrm>
            </p:contentPart>
          </mc:Choice>
          <mc:Fallback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7E555247-8926-B727-FFAF-690695A67B8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1859" y="4945479"/>
                  <a:ext cx="152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CBE89FE2-1B6B-4B20-5200-BD200C5D1707}"/>
                    </a:ext>
                  </a:extLst>
                </p14:cNvPr>
                <p14:cNvContentPartPr/>
                <p14:nvPr/>
              </p14:nvContentPartPr>
              <p14:xfrm>
                <a:off x="681459" y="4919559"/>
                <a:ext cx="144000" cy="159480"/>
              </p14:xfrm>
            </p:contentPart>
          </mc:Choice>
          <mc:Fallback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CBE89FE2-1B6B-4B20-5200-BD200C5D170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72819" y="4910919"/>
                  <a:ext cx="161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20C5754F-9D22-21CB-B4CB-50E0C2E14B6F}"/>
                    </a:ext>
                  </a:extLst>
                </p14:cNvPr>
                <p14:cNvContentPartPr/>
                <p14:nvPr/>
              </p14:nvContentPartPr>
              <p14:xfrm>
                <a:off x="739059" y="4863399"/>
                <a:ext cx="270720" cy="200520"/>
              </p14:xfrm>
            </p:contentPart>
          </mc:Choice>
          <mc:Fallback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20C5754F-9D22-21CB-B4CB-50E0C2E14B6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30059" y="4854759"/>
                  <a:ext cx="288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8F8141E6-C5CD-8DA0-C064-E40E89971AAB}"/>
                    </a:ext>
                  </a:extLst>
                </p14:cNvPr>
                <p14:cNvContentPartPr/>
                <p14:nvPr/>
              </p14:nvContentPartPr>
              <p14:xfrm>
                <a:off x="907539" y="4841439"/>
                <a:ext cx="232200" cy="222120"/>
              </p14:xfrm>
            </p:contentPart>
          </mc:Choice>
          <mc:Fallback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8F8141E6-C5CD-8DA0-C064-E40E89971AA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98539" y="4832799"/>
                  <a:ext cx="249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E44A430C-2E64-C262-71EA-4ADD542C7788}"/>
                    </a:ext>
                  </a:extLst>
                </p14:cNvPr>
                <p14:cNvContentPartPr/>
                <p14:nvPr/>
              </p14:nvContentPartPr>
              <p14:xfrm>
                <a:off x="1097259" y="4816239"/>
                <a:ext cx="149400" cy="243720"/>
              </p14:xfrm>
            </p:contentPart>
          </mc:Choice>
          <mc:Fallback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E44A430C-2E64-C262-71EA-4ADD542C778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8259" y="4807599"/>
                  <a:ext cx="167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E24B4D9B-3DF1-835E-38B2-BB586CE071AA}"/>
                    </a:ext>
                  </a:extLst>
                </p14:cNvPr>
                <p14:cNvContentPartPr/>
                <p14:nvPr/>
              </p14:nvContentPartPr>
              <p14:xfrm>
                <a:off x="1373379" y="4763679"/>
                <a:ext cx="139320" cy="228240"/>
              </p14:xfrm>
            </p:contentPart>
          </mc:Choice>
          <mc:Fallback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E24B4D9B-3DF1-835E-38B2-BB586CE071A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364379" y="4754679"/>
                  <a:ext cx="1569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ABD2E2EC-32B8-651A-053D-7D5D1CB1F199}"/>
                    </a:ext>
                  </a:extLst>
                </p14:cNvPr>
                <p14:cNvContentPartPr/>
                <p14:nvPr/>
              </p14:nvContentPartPr>
              <p14:xfrm>
                <a:off x="1590099" y="4761519"/>
                <a:ext cx="151200" cy="263880"/>
              </p14:xfrm>
            </p:contentPart>
          </mc:Choice>
          <mc:Fallback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ABD2E2EC-32B8-651A-053D-7D5D1CB1F19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581099" y="4752879"/>
                  <a:ext cx="168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C8B77C77-293B-6E6F-B36C-BC248768E14C}"/>
                    </a:ext>
                  </a:extLst>
                </p14:cNvPr>
                <p14:cNvContentPartPr/>
                <p14:nvPr/>
              </p14:nvContentPartPr>
              <p14:xfrm>
                <a:off x="1624659" y="4823079"/>
                <a:ext cx="63360" cy="228240"/>
              </p14:xfrm>
            </p:contentPart>
          </mc:Choice>
          <mc:Fallback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C8B77C77-293B-6E6F-B36C-BC248768E14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615659" y="4814439"/>
                  <a:ext cx="81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FF13BF42-96B3-A1B6-B5E2-24D3974A315F}"/>
                    </a:ext>
                  </a:extLst>
                </p14:cNvPr>
                <p14:cNvContentPartPr/>
                <p14:nvPr/>
              </p14:nvContentPartPr>
              <p14:xfrm>
                <a:off x="1804659" y="4833159"/>
                <a:ext cx="128880" cy="179640"/>
              </p14:xfrm>
            </p:contentPart>
          </mc:Choice>
          <mc:Fallback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FF13BF42-96B3-A1B6-B5E2-24D3974A315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795659" y="4824159"/>
                  <a:ext cx="146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06822945-9C39-CB1F-FF08-8183826FD0CF}"/>
                    </a:ext>
                  </a:extLst>
                </p14:cNvPr>
                <p14:cNvContentPartPr/>
                <p14:nvPr/>
              </p14:nvContentPartPr>
              <p14:xfrm>
                <a:off x="1976739" y="4820559"/>
                <a:ext cx="80640" cy="193680"/>
              </p14:xfrm>
            </p:contentPart>
          </mc:Choice>
          <mc:Fallback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06822945-9C39-CB1F-FF08-8183826FD0C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967739" y="4811559"/>
                  <a:ext cx="98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B852A1B5-9CE3-2257-44A1-C3095596CAAF}"/>
                    </a:ext>
                  </a:extLst>
                </p14:cNvPr>
                <p14:cNvContentPartPr/>
                <p14:nvPr/>
              </p14:nvContentPartPr>
              <p14:xfrm>
                <a:off x="2118219" y="4881039"/>
                <a:ext cx="129240" cy="161280"/>
              </p14:xfrm>
            </p:contentPart>
          </mc:Choice>
          <mc:Fallback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B852A1B5-9CE3-2257-44A1-C3095596CAA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109219" y="4872399"/>
                  <a:ext cx="14688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7" name="Group 566">
            <a:extLst>
              <a:ext uri="{FF2B5EF4-FFF2-40B4-BE49-F238E27FC236}">
                <a16:creationId xmlns:a16="http://schemas.microsoft.com/office/drawing/2014/main" id="{69F76CD6-CB53-B15C-4F32-9569324490D7}"/>
              </a:ext>
            </a:extLst>
          </p:cNvPr>
          <p:cNvGrpSpPr/>
          <p:nvPr/>
        </p:nvGrpSpPr>
        <p:grpSpPr>
          <a:xfrm>
            <a:off x="2417739" y="4913079"/>
            <a:ext cx="113040" cy="59760"/>
            <a:chOff x="2417739" y="4913079"/>
            <a:chExt cx="113040" cy="5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B5251C3F-A7D9-324E-202F-6C3EB5E51676}"/>
                    </a:ext>
                  </a:extLst>
                </p14:cNvPr>
                <p14:cNvContentPartPr/>
                <p14:nvPr/>
              </p14:nvContentPartPr>
              <p14:xfrm>
                <a:off x="2424579" y="4913079"/>
                <a:ext cx="50760" cy="7560"/>
              </p14:xfrm>
            </p:contentPart>
          </mc:Choice>
          <mc:Fallback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B5251C3F-A7D9-324E-202F-6C3EB5E5167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415939" y="4904079"/>
                  <a:ext cx="68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4AAFFF4C-3296-5099-5524-7918503F3208}"/>
                    </a:ext>
                  </a:extLst>
                </p14:cNvPr>
                <p14:cNvContentPartPr/>
                <p14:nvPr/>
              </p14:nvContentPartPr>
              <p14:xfrm>
                <a:off x="2417739" y="4954119"/>
                <a:ext cx="113040" cy="18720"/>
              </p14:xfrm>
            </p:contentPart>
          </mc:Choice>
          <mc:Fallback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4AAFFF4C-3296-5099-5524-7918503F320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408739" y="4945479"/>
                  <a:ext cx="1306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4D23B778-3A40-DFF7-0C05-12DCFC2CC80D}"/>
              </a:ext>
            </a:extLst>
          </p:cNvPr>
          <p:cNvGrpSpPr/>
          <p:nvPr/>
        </p:nvGrpSpPr>
        <p:grpSpPr>
          <a:xfrm>
            <a:off x="2760459" y="4724079"/>
            <a:ext cx="447840" cy="282960"/>
            <a:chOff x="2760459" y="4724079"/>
            <a:chExt cx="447840" cy="28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26BF9373-1412-5C84-9F92-925B25FB29A1}"/>
                    </a:ext>
                  </a:extLst>
                </p14:cNvPr>
                <p14:cNvContentPartPr/>
                <p14:nvPr/>
              </p14:nvContentPartPr>
              <p14:xfrm>
                <a:off x="2760459" y="4815879"/>
                <a:ext cx="38520" cy="167400"/>
              </p14:xfrm>
            </p:contentPart>
          </mc:Choice>
          <mc:Fallback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26BF9373-1412-5C84-9F92-925B25FB29A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751819" y="4807239"/>
                  <a:ext cx="56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7D1B48AB-4569-CE04-DF65-7E90EBF35FC7}"/>
                    </a:ext>
                  </a:extLst>
                </p14:cNvPr>
                <p14:cNvContentPartPr/>
                <p14:nvPr/>
              </p14:nvContentPartPr>
              <p14:xfrm>
                <a:off x="2826339" y="4789599"/>
                <a:ext cx="299520" cy="217440"/>
              </p14:xfrm>
            </p:contentPart>
          </mc:Choice>
          <mc:Fallback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7D1B48AB-4569-CE04-DF65-7E90EBF35FC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817699" y="4780959"/>
                  <a:ext cx="317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B595540D-3B3B-670E-4E4C-79B246C4BF9A}"/>
                    </a:ext>
                  </a:extLst>
                </p14:cNvPr>
                <p14:cNvContentPartPr/>
                <p14:nvPr/>
              </p14:nvContentPartPr>
              <p14:xfrm>
                <a:off x="3135219" y="4724079"/>
                <a:ext cx="73080" cy="29160"/>
              </p14:xfrm>
            </p:contentPart>
          </mc:Choice>
          <mc:Fallback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B595540D-3B3B-670E-4E4C-79B246C4BF9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126579" y="4715079"/>
                  <a:ext cx="907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0AF92DDD-F9F9-FEC3-DF5B-34CB0A04E5A1}"/>
              </a:ext>
            </a:extLst>
          </p:cNvPr>
          <p:cNvGrpSpPr/>
          <p:nvPr/>
        </p:nvGrpSpPr>
        <p:grpSpPr>
          <a:xfrm>
            <a:off x="233619" y="5352999"/>
            <a:ext cx="597600" cy="205920"/>
            <a:chOff x="233619" y="5352999"/>
            <a:chExt cx="59760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8C356AEE-673D-15E7-FAD8-12D39A5BD4AF}"/>
                    </a:ext>
                  </a:extLst>
                </p14:cNvPr>
                <p14:cNvContentPartPr/>
                <p14:nvPr/>
              </p14:nvContentPartPr>
              <p14:xfrm>
                <a:off x="233619" y="5352999"/>
                <a:ext cx="125280" cy="181800"/>
              </p14:xfrm>
            </p:contentPart>
          </mc:Choice>
          <mc:Fallback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8C356AEE-673D-15E7-FAD8-12D39A5BD4A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24619" y="5344359"/>
                  <a:ext cx="142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F1EE615A-0AAC-B212-050F-AE56B8D6BFC5}"/>
                    </a:ext>
                  </a:extLst>
                </p14:cNvPr>
                <p14:cNvContentPartPr/>
                <p14:nvPr/>
              </p14:nvContentPartPr>
              <p14:xfrm>
                <a:off x="388419" y="5359119"/>
                <a:ext cx="63360" cy="116640"/>
              </p14:xfrm>
            </p:contentPart>
          </mc:Choice>
          <mc:Fallback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F1EE615A-0AAC-B212-050F-AE56B8D6BFC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79779" y="5350119"/>
                  <a:ext cx="81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AAE4BDBF-1B7F-DE29-CF35-EAA0A9FD6528}"/>
                    </a:ext>
                  </a:extLst>
                </p14:cNvPr>
                <p14:cNvContentPartPr/>
                <p14:nvPr/>
              </p14:nvContentPartPr>
              <p14:xfrm>
                <a:off x="480579" y="5386119"/>
                <a:ext cx="149760" cy="107280"/>
              </p14:xfrm>
            </p:contentPart>
          </mc:Choice>
          <mc:Fallback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AAE4BDBF-1B7F-DE29-CF35-EAA0A9FD652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71579" y="5377119"/>
                  <a:ext cx="167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51E5AB78-76F4-CA5A-C8F6-6176D149E114}"/>
                    </a:ext>
                  </a:extLst>
                </p14:cNvPr>
                <p14:cNvContentPartPr/>
                <p14:nvPr/>
              </p14:nvContentPartPr>
              <p14:xfrm>
                <a:off x="645459" y="5388279"/>
                <a:ext cx="185760" cy="170640"/>
              </p14:xfrm>
            </p:contentPart>
          </mc:Choice>
          <mc:Fallback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51E5AB78-76F4-CA5A-C8F6-6176D149E11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36819" y="5379279"/>
                  <a:ext cx="20340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01DB5B01-1EE2-B5E0-3883-464DC491996E}"/>
              </a:ext>
            </a:extLst>
          </p:cNvPr>
          <p:cNvGrpSpPr/>
          <p:nvPr/>
        </p:nvGrpSpPr>
        <p:grpSpPr>
          <a:xfrm>
            <a:off x="1106979" y="5439759"/>
            <a:ext cx="479160" cy="233640"/>
            <a:chOff x="1106979" y="5439759"/>
            <a:chExt cx="47916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BC8B62EA-A7F1-B4FA-9D3C-6710ABB6DE32}"/>
                    </a:ext>
                  </a:extLst>
                </p14:cNvPr>
                <p14:cNvContentPartPr/>
                <p14:nvPr/>
              </p14:nvContentPartPr>
              <p14:xfrm>
                <a:off x="1106979" y="5453799"/>
                <a:ext cx="109800" cy="108000"/>
              </p14:xfrm>
            </p:contentPart>
          </mc:Choice>
          <mc:Fallback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BC8B62EA-A7F1-B4FA-9D3C-6710ABB6DE3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97979" y="5444799"/>
                  <a:ext cx="127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9766A2FA-9F89-3D5B-A727-0DB7C594F990}"/>
                    </a:ext>
                  </a:extLst>
                </p14:cNvPr>
                <p14:cNvContentPartPr/>
                <p14:nvPr/>
              </p14:nvContentPartPr>
              <p14:xfrm>
                <a:off x="1260699" y="5446239"/>
                <a:ext cx="98640" cy="227160"/>
              </p14:xfrm>
            </p:contentPart>
          </mc:Choice>
          <mc:Fallback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9766A2FA-9F89-3D5B-A727-0DB7C594F99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252059" y="5437239"/>
                  <a:ext cx="116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519FA9C3-B5CD-9832-BB7C-57CCE5A8404D}"/>
                    </a:ext>
                  </a:extLst>
                </p14:cNvPr>
                <p14:cNvContentPartPr/>
                <p14:nvPr/>
              </p14:nvContentPartPr>
              <p14:xfrm>
                <a:off x="1354299" y="5439759"/>
                <a:ext cx="150120" cy="225000"/>
              </p14:xfrm>
            </p:contentPart>
          </mc:Choice>
          <mc:Fallback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519FA9C3-B5CD-9832-BB7C-57CCE5A8404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345299" y="5431119"/>
                  <a:ext cx="1677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F3EED07A-813D-29D4-A90B-E01513CFA13E}"/>
                    </a:ext>
                  </a:extLst>
                </p14:cNvPr>
                <p14:cNvContentPartPr/>
                <p14:nvPr/>
              </p14:nvContentPartPr>
              <p14:xfrm>
                <a:off x="1585779" y="5519679"/>
                <a:ext cx="360" cy="360"/>
              </p14:xfrm>
            </p:contentPart>
          </mc:Choice>
          <mc:Fallback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F3EED07A-813D-29D4-A90B-E01513CFA13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576779" y="551103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3" name="Group 612">
            <a:extLst>
              <a:ext uri="{FF2B5EF4-FFF2-40B4-BE49-F238E27FC236}">
                <a16:creationId xmlns:a16="http://schemas.microsoft.com/office/drawing/2014/main" id="{AD519C11-2C1B-F349-D466-AE48D7D06352}"/>
              </a:ext>
            </a:extLst>
          </p:cNvPr>
          <p:cNvGrpSpPr/>
          <p:nvPr/>
        </p:nvGrpSpPr>
        <p:grpSpPr>
          <a:xfrm>
            <a:off x="1823379" y="5402319"/>
            <a:ext cx="498600" cy="235440"/>
            <a:chOff x="1823379" y="5402319"/>
            <a:chExt cx="49860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81CB9CEE-D6FF-BE79-2A7E-1BC7DF5AEA61}"/>
                    </a:ext>
                  </a:extLst>
                </p14:cNvPr>
                <p14:cNvContentPartPr/>
                <p14:nvPr/>
              </p14:nvContentPartPr>
              <p14:xfrm>
                <a:off x="1823379" y="5455599"/>
                <a:ext cx="98280" cy="182160"/>
              </p14:xfrm>
            </p:contentPart>
          </mc:Choice>
          <mc:Fallback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81CB9CEE-D6FF-BE79-2A7E-1BC7DF5AEA6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814379" y="5446959"/>
                  <a:ext cx="115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1617B434-6148-F62E-FCCD-FD28E25F905E}"/>
                    </a:ext>
                  </a:extLst>
                </p14:cNvPr>
                <p14:cNvContentPartPr/>
                <p14:nvPr/>
              </p14:nvContentPartPr>
              <p14:xfrm>
                <a:off x="1951899" y="5448399"/>
                <a:ext cx="136080" cy="107640"/>
              </p14:xfrm>
            </p:contentPart>
          </mc:Choice>
          <mc:Fallback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1617B434-6148-F62E-FCCD-FD28E25F905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943259" y="5439399"/>
                  <a:ext cx="153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575A3F79-82F3-74E9-3538-0090E0D30F6F}"/>
                    </a:ext>
                  </a:extLst>
                </p14:cNvPr>
                <p14:cNvContentPartPr/>
                <p14:nvPr/>
              </p14:nvContentPartPr>
              <p14:xfrm>
                <a:off x="2097699" y="5466759"/>
                <a:ext cx="40320" cy="83520"/>
              </p14:xfrm>
            </p:contentPart>
          </mc:Choice>
          <mc:Fallback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575A3F79-82F3-74E9-3538-0090E0D30F6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088699" y="5457759"/>
                  <a:ext cx="57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C9A6C867-DA5F-88D7-76D8-46E51124C7FA}"/>
                    </a:ext>
                  </a:extLst>
                </p14:cNvPr>
                <p14:cNvContentPartPr/>
                <p14:nvPr/>
              </p14:nvContentPartPr>
              <p14:xfrm>
                <a:off x="2103459" y="5402319"/>
                <a:ext cx="218520" cy="141840"/>
              </p14:xfrm>
            </p:contentPart>
          </mc:Choice>
          <mc:Fallback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C9A6C867-DA5F-88D7-76D8-46E51124C7F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094459" y="5393319"/>
                  <a:ext cx="23616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4C7C4CFD-975F-0C93-7A69-8017BAEB9DE2}"/>
              </a:ext>
            </a:extLst>
          </p:cNvPr>
          <p:cNvGrpSpPr/>
          <p:nvPr/>
        </p:nvGrpSpPr>
        <p:grpSpPr>
          <a:xfrm>
            <a:off x="2577579" y="5282799"/>
            <a:ext cx="252000" cy="361440"/>
            <a:chOff x="2577579" y="5282799"/>
            <a:chExt cx="252000" cy="36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80735C4D-E50F-75FC-1117-3C837B6F98FA}"/>
                    </a:ext>
                  </a:extLst>
                </p14:cNvPr>
                <p14:cNvContentPartPr/>
                <p14:nvPr/>
              </p14:nvContentPartPr>
              <p14:xfrm>
                <a:off x="2577579" y="5282799"/>
                <a:ext cx="252000" cy="361440"/>
              </p14:xfrm>
            </p:contentPart>
          </mc:Choice>
          <mc:Fallback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80735C4D-E50F-75FC-1117-3C837B6F98F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568579" y="5273799"/>
                  <a:ext cx="2696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47D1DF32-DF6D-CB33-BBD7-555EF207F6DC}"/>
                    </a:ext>
                  </a:extLst>
                </p14:cNvPr>
                <p14:cNvContentPartPr/>
                <p14:nvPr/>
              </p14:nvContentPartPr>
              <p14:xfrm>
                <a:off x="2695299" y="5522559"/>
                <a:ext cx="96120" cy="19440"/>
              </p14:xfrm>
            </p:contentPart>
          </mc:Choice>
          <mc:Fallback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47D1DF32-DF6D-CB33-BBD7-555EF207F6D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686299" y="5513919"/>
                  <a:ext cx="11376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B39A7F40-DD45-9704-BAF5-61BBADB4A406}"/>
              </a:ext>
            </a:extLst>
          </p:cNvPr>
          <p:cNvGrpSpPr/>
          <p:nvPr/>
        </p:nvGrpSpPr>
        <p:grpSpPr>
          <a:xfrm>
            <a:off x="3040179" y="5383239"/>
            <a:ext cx="590760" cy="264600"/>
            <a:chOff x="3040179" y="5383239"/>
            <a:chExt cx="59076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D5EA7FC6-83C5-D614-BFC1-047E58E85BDE}"/>
                    </a:ext>
                  </a:extLst>
                </p14:cNvPr>
                <p14:cNvContentPartPr/>
                <p14:nvPr/>
              </p14:nvContentPartPr>
              <p14:xfrm>
                <a:off x="3088419" y="5383239"/>
                <a:ext cx="217080" cy="191880"/>
              </p14:xfrm>
            </p:contentPart>
          </mc:Choice>
          <mc:Fallback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D5EA7FC6-83C5-D614-BFC1-047E58E85BD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079419" y="5374239"/>
                  <a:ext cx="234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3567B922-1990-1AEE-D9A7-9870D785D4BF}"/>
                    </a:ext>
                  </a:extLst>
                </p14:cNvPr>
                <p14:cNvContentPartPr/>
                <p14:nvPr/>
              </p14:nvContentPartPr>
              <p14:xfrm>
                <a:off x="3040179" y="5386839"/>
                <a:ext cx="209160" cy="261000"/>
              </p14:xfrm>
            </p:contentPart>
          </mc:Choice>
          <mc:Fallback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3567B922-1990-1AEE-D9A7-9870D785D4B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031179" y="5377839"/>
                  <a:ext cx="2268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1B15B0AF-25C1-BCA8-B2E6-FB807FCA3609}"/>
                    </a:ext>
                  </a:extLst>
                </p14:cNvPr>
                <p14:cNvContentPartPr/>
                <p14:nvPr/>
              </p14:nvContentPartPr>
              <p14:xfrm>
                <a:off x="3416739" y="5439759"/>
                <a:ext cx="25920" cy="59760"/>
              </p14:xfrm>
            </p:contentPart>
          </mc:Choice>
          <mc:Fallback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1B15B0AF-25C1-BCA8-B2E6-FB807FCA360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407739" y="5431119"/>
                  <a:ext cx="43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17E0FB10-D2F7-8A4A-B037-196F07547371}"/>
                    </a:ext>
                  </a:extLst>
                </p14:cNvPr>
                <p14:cNvContentPartPr/>
                <p14:nvPr/>
              </p14:nvContentPartPr>
              <p14:xfrm>
                <a:off x="3442299" y="5386839"/>
                <a:ext cx="188640" cy="133560"/>
              </p14:xfrm>
            </p:contentPart>
          </mc:Choice>
          <mc:Fallback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17E0FB10-D2F7-8A4A-B037-196F0754737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433299" y="5377839"/>
                  <a:ext cx="20628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BBEEDFBE-C1CE-A8D4-53DD-D89A42F71CE3}"/>
              </a:ext>
            </a:extLst>
          </p:cNvPr>
          <p:cNvGrpSpPr/>
          <p:nvPr/>
        </p:nvGrpSpPr>
        <p:grpSpPr>
          <a:xfrm>
            <a:off x="3802299" y="5348319"/>
            <a:ext cx="703440" cy="250200"/>
            <a:chOff x="3802299" y="5348319"/>
            <a:chExt cx="70344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5E428AB9-0E41-E95A-309F-02ED5370821A}"/>
                    </a:ext>
                  </a:extLst>
                </p14:cNvPr>
                <p14:cNvContentPartPr/>
                <p14:nvPr/>
              </p14:nvContentPartPr>
              <p14:xfrm>
                <a:off x="3802299" y="5348319"/>
                <a:ext cx="90000" cy="218520"/>
              </p14:xfrm>
            </p:contentPart>
          </mc:Choice>
          <mc:Fallback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5E428AB9-0E41-E95A-309F-02ED5370821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793299" y="5339679"/>
                  <a:ext cx="107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592" name="Ink 591">
                  <a:extLst>
                    <a:ext uri="{FF2B5EF4-FFF2-40B4-BE49-F238E27FC236}">
                      <a16:creationId xmlns:a16="http://schemas.microsoft.com/office/drawing/2014/main" id="{0A2C3F10-099F-A850-ED5D-2D638AD5786B}"/>
                    </a:ext>
                  </a:extLst>
                </p14:cNvPr>
                <p14:cNvContentPartPr/>
                <p14:nvPr/>
              </p14:nvContentPartPr>
              <p14:xfrm>
                <a:off x="3928659" y="5349399"/>
                <a:ext cx="132480" cy="181800"/>
              </p14:xfrm>
            </p:contentPart>
          </mc:Choice>
          <mc:Fallback>
            <p:pic>
              <p:nvPicPr>
                <p:cNvPr id="592" name="Ink 591">
                  <a:extLst>
                    <a:ext uri="{FF2B5EF4-FFF2-40B4-BE49-F238E27FC236}">
                      <a16:creationId xmlns:a16="http://schemas.microsoft.com/office/drawing/2014/main" id="{0A2C3F10-099F-A850-ED5D-2D638AD5786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920019" y="5340399"/>
                  <a:ext cx="150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593" name="Ink 592">
                  <a:extLst>
                    <a:ext uri="{FF2B5EF4-FFF2-40B4-BE49-F238E27FC236}">
                      <a16:creationId xmlns:a16="http://schemas.microsoft.com/office/drawing/2014/main" id="{C46B43BD-B4A9-F2AE-7911-2F2D1DCCC635}"/>
                    </a:ext>
                  </a:extLst>
                </p14:cNvPr>
                <p14:cNvContentPartPr/>
                <p14:nvPr/>
              </p14:nvContentPartPr>
              <p14:xfrm>
                <a:off x="3965379" y="5419239"/>
                <a:ext cx="167400" cy="122760"/>
              </p14:xfrm>
            </p:contentPart>
          </mc:Choice>
          <mc:Fallback>
            <p:pic>
              <p:nvPicPr>
                <p:cNvPr id="593" name="Ink 592">
                  <a:extLst>
                    <a:ext uri="{FF2B5EF4-FFF2-40B4-BE49-F238E27FC236}">
                      <a16:creationId xmlns:a16="http://schemas.microsoft.com/office/drawing/2014/main" id="{C46B43BD-B4A9-F2AE-7911-2F2D1DCCC63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956739" y="5410599"/>
                  <a:ext cx="185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594" name="Ink 593">
                  <a:extLst>
                    <a:ext uri="{FF2B5EF4-FFF2-40B4-BE49-F238E27FC236}">
                      <a16:creationId xmlns:a16="http://schemas.microsoft.com/office/drawing/2014/main" id="{97A13B00-6B29-08B2-6B93-13C2142A313C}"/>
                    </a:ext>
                  </a:extLst>
                </p14:cNvPr>
                <p14:cNvContentPartPr/>
                <p14:nvPr/>
              </p14:nvContentPartPr>
              <p14:xfrm>
                <a:off x="4166619" y="5386479"/>
                <a:ext cx="236160" cy="212040"/>
              </p14:xfrm>
            </p:contentPart>
          </mc:Choice>
          <mc:Fallback>
            <p:pic>
              <p:nvPicPr>
                <p:cNvPr id="594" name="Ink 593">
                  <a:extLst>
                    <a:ext uri="{FF2B5EF4-FFF2-40B4-BE49-F238E27FC236}">
                      <a16:creationId xmlns:a16="http://schemas.microsoft.com/office/drawing/2014/main" id="{97A13B00-6B29-08B2-6B93-13C2142A313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157619" y="5377839"/>
                  <a:ext cx="253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34D497EE-7A0E-082B-AED0-4B66F27F7F88}"/>
                    </a:ext>
                  </a:extLst>
                </p14:cNvPr>
                <p14:cNvContentPartPr/>
                <p14:nvPr/>
              </p14:nvContentPartPr>
              <p14:xfrm>
                <a:off x="4348419" y="5384319"/>
                <a:ext cx="157320" cy="198360"/>
              </p14:xfrm>
            </p:contentPart>
          </mc:Choice>
          <mc:Fallback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34D497EE-7A0E-082B-AED0-4B66F27F7F8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339779" y="5375319"/>
                  <a:ext cx="17496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9" name="Group 608">
            <a:extLst>
              <a:ext uri="{FF2B5EF4-FFF2-40B4-BE49-F238E27FC236}">
                <a16:creationId xmlns:a16="http://schemas.microsoft.com/office/drawing/2014/main" id="{01328062-16B8-463D-A01C-A72248BB08D7}"/>
              </a:ext>
            </a:extLst>
          </p:cNvPr>
          <p:cNvGrpSpPr/>
          <p:nvPr/>
        </p:nvGrpSpPr>
        <p:grpSpPr>
          <a:xfrm>
            <a:off x="4718499" y="5147799"/>
            <a:ext cx="2351520" cy="483840"/>
            <a:chOff x="4718499" y="5147799"/>
            <a:chExt cx="2351520" cy="48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C7C5C328-329B-633C-6949-0C6BBE2218A9}"/>
                    </a:ext>
                  </a:extLst>
                </p14:cNvPr>
                <p14:cNvContentPartPr/>
                <p14:nvPr/>
              </p14:nvContentPartPr>
              <p14:xfrm>
                <a:off x="4718499" y="5462439"/>
                <a:ext cx="143280" cy="121680"/>
              </p14:xfrm>
            </p:contentPart>
          </mc:Choice>
          <mc:Fallback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C7C5C328-329B-633C-6949-0C6BBE2218A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709859" y="5453799"/>
                  <a:ext cx="160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D4BCB836-255A-395B-FBC4-7AABAD4316D5}"/>
                    </a:ext>
                  </a:extLst>
                </p14:cNvPr>
                <p14:cNvContentPartPr/>
                <p14:nvPr/>
              </p14:nvContentPartPr>
              <p14:xfrm>
                <a:off x="4877259" y="5441559"/>
                <a:ext cx="84600" cy="100080"/>
              </p14:xfrm>
            </p:contentPart>
          </mc:Choice>
          <mc:Fallback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D4BCB836-255A-395B-FBC4-7AABAD4316D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868619" y="5432919"/>
                  <a:ext cx="102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4E0A7A6B-FABA-60E2-5EAF-B4E0345BAE97}"/>
                    </a:ext>
                  </a:extLst>
                </p14:cNvPr>
                <p14:cNvContentPartPr/>
                <p14:nvPr/>
              </p14:nvContentPartPr>
              <p14:xfrm>
                <a:off x="4855299" y="5324199"/>
                <a:ext cx="185400" cy="218160"/>
              </p14:xfrm>
            </p:contentPart>
          </mc:Choice>
          <mc:Fallback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4E0A7A6B-FABA-60E2-5EAF-B4E0345BAE9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846299" y="5315199"/>
                  <a:ext cx="203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CAB36704-257C-4C2D-15AF-03902765F379}"/>
                    </a:ext>
                  </a:extLst>
                </p14:cNvPr>
                <p14:cNvContentPartPr/>
                <p14:nvPr/>
              </p14:nvContentPartPr>
              <p14:xfrm>
                <a:off x="5011899" y="5265519"/>
                <a:ext cx="241920" cy="270720"/>
              </p14:xfrm>
            </p:contentPart>
          </mc:Choice>
          <mc:Fallback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CAB36704-257C-4C2D-15AF-03902765F37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003259" y="5256879"/>
                  <a:ext cx="2595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8C3F2BAA-A9F0-6D50-1CEC-40D015BB3C2A}"/>
                    </a:ext>
                  </a:extLst>
                </p14:cNvPr>
                <p14:cNvContentPartPr/>
                <p14:nvPr/>
              </p14:nvContentPartPr>
              <p14:xfrm>
                <a:off x="5390619" y="5386839"/>
                <a:ext cx="144000" cy="139680"/>
              </p14:xfrm>
            </p:contentPart>
          </mc:Choice>
          <mc:Fallback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8C3F2BAA-A9F0-6D50-1CEC-40D015BB3C2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381979" y="5377839"/>
                  <a:ext cx="161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3ACD276B-B0CB-43A6-4A59-A8EEF7E8C471}"/>
                    </a:ext>
                  </a:extLst>
                </p14:cNvPr>
                <p14:cNvContentPartPr/>
                <p14:nvPr/>
              </p14:nvContentPartPr>
              <p14:xfrm>
                <a:off x="5561259" y="5378199"/>
                <a:ext cx="73080" cy="253440"/>
              </p14:xfrm>
            </p:contentPart>
          </mc:Choice>
          <mc:Fallback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3ACD276B-B0CB-43A6-4A59-A8EEF7E8C47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552619" y="5369559"/>
                  <a:ext cx="90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D638E65B-BF38-771B-3CC8-7E7815F8F95D}"/>
                    </a:ext>
                  </a:extLst>
                </p14:cNvPr>
                <p14:cNvContentPartPr/>
                <p14:nvPr/>
              </p14:nvContentPartPr>
              <p14:xfrm>
                <a:off x="5764659" y="5412399"/>
                <a:ext cx="129960" cy="51120"/>
              </p14:xfrm>
            </p:contentPart>
          </mc:Choice>
          <mc:Fallback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D638E65B-BF38-771B-3CC8-7E7815F8F95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755659" y="5403759"/>
                  <a:ext cx="147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3B800825-EDF1-DEAE-2555-D0FE5D36206F}"/>
                    </a:ext>
                  </a:extLst>
                </p14:cNvPr>
                <p14:cNvContentPartPr/>
                <p14:nvPr/>
              </p14:nvContentPartPr>
              <p14:xfrm>
                <a:off x="5780499" y="5327079"/>
                <a:ext cx="210240" cy="182880"/>
              </p14:xfrm>
            </p:contentPart>
          </mc:Choice>
          <mc:Fallback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3B800825-EDF1-DEAE-2555-D0FE5D36206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771859" y="5318439"/>
                  <a:ext cx="227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148CE505-8EA2-2AAF-E13A-643F299CBC86}"/>
                    </a:ext>
                  </a:extLst>
                </p14:cNvPr>
                <p14:cNvContentPartPr/>
                <p14:nvPr/>
              </p14:nvContentPartPr>
              <p14:xfrm>
                <a:off x="6138339" y="5345799"/>
                <a:ext cx="191880" cy="201600"/>
              </p14:xfrm>
            </p:contentPart>
          </mc:Choice>
          <mc:Fallback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148CE505-8EA2-2AAF-E13A-643F299CBC8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129699" y="5336799"/>
                  <a:ext cx="209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605" name="Ink 604">
                  <a:extLst>
                    <a:ext uri="{FF2B5EF4-FFF2-40B4-BE49-F238E27FC236}">
                      <a16:creationId xmlns:a16="http://schemas.microsoft.com/office/drawing/2014/main" id="{59BF99AF-4C15-78CA-1F59-9FBB45BDF0AC}"/>
                    </a:ext>
                  </a:extLst>
                </p14:cNvPr>
                <p14:cNvContentPartPr/>
                <p14:nvPr/>
              </p14:nvContentPartPr>
              <p14:xfrm>
                <a:off x="6350739" y="5386479"/>
                <a:ext cx="154080" cy="156600"/>
              </p14:xfrm>
            </p:contentPart>
          </mc:Choice>
          <mc:Fallback>
            <p:pic>
              <p:nvPicPr>
                <p:cNvPr id="605" name="Ink 604">
                  <a:extLst>
                    <a:ext uri="{FF2B5EF4-FFF2-40B4-BE49-F238E27FC236}">
                      <a16:creationId xmlns:a16="http://schemas.microsoft.com/office/drawing/2014/main" id="{59BF99AF-4C15-78CA-1F59-9FBB45BDF0A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342099" y="5377839"/>
                  <a:ext cx="171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31CF8E3C-32C1-5C38-E8BD-CDBED8A64AB6}"/>
                    </a:ext>
                  </a:extLst>
                </p14:cNvPr>
                <p14:cNvContentPartPr/>
                <p14:nvPr/>
              </p14:nvContentPartPr>
              <p14:xfrm>
                <a:off x="6626859" y="5267679"/>
                <a:ext cx="119160" cy="156960"/>
              </p14:xfrm>
            </p:contentPart>
          </mc:Choice>
          <mc:Fallback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31CF8E3C-32C1-5C38-E8BD-CDBED8A64AB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618219" y="5259039"/>
                  <a:ext cx="136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535C0377-2BF9-6E38-536D-2C3863DC0645}"/>
                    </a:ext>
                  </a:extLst>
                </p14:cNvPr>
                <p14:cNvContentPartPr/>
                <p14:nvPr/>
              </p14:nvContentPartPr>
              <p14:xfrm>
                <a:off x="6705339" y="5250039"/>
                <a:ext cx="277920" cy="176040"/>
              </p14:xfrm>
            </p:contentPart>
          </mc:Choice>
          <mc:Fallback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535C0377-2BF9-6E38-536D-2C3863DC064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696699" y="5241039"/>
                  <a:ext cx="295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861DA6CE-02E1-0AC6-D634-40EAD5CEC5E7}"/>
                    </a:ext>
                  </a:extLst>
                </p14:cNvPr>
                <p14:cNvContentPartPr/>
                <p14:nvPr/>
              </p14:nvContentPartPr>
              <p14:xfrm>
                <a:off x="7002339" y="5147799"/>
                <a:ext cx="67680" cy="84960"/>
              </p14:xfrm>
            </p:contentPart>
          </mc:Choice>
          <mc:Fallback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861DA6CE-02E1-0AC6-D634-40EAD5CEC5E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993339" y="5138799"/>
                  <a:ext cx="8532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8" name="Group 627">
            <a:extLst>
              <a:ext uri="{FF2B5EF4-FFF2-40B4-BE49-F238E27FC236}">
                <a16:creationId xmlns:a16="http://schemas.microsoft.com/office/drawing/2014/main" id="{47301A49-5941-4057-970F-552891408D3F}"/>
              </a:ext>
            </a:extLst>
          </p:cNvPr>
          <p:cNvGrpSpPr/>
          <p:nvPr/>
        </p:nvGrpSpPr>
        <p:grpSpPr>
          <a:xfrm>
            <a:off x="325779" y="5853399"/>
            <a:ext cx="735840" cy="252000"/>
            <a:chOff x="325779" y="5853399"/>
            <a:chExt cx="73584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616" name="Ink 615">
                  <a:extLst>
                    <a:ext uri="{FF2B5EF4-FFF2-40B4-BE49-F238E27FC236}">
                      <a16:creationId xmlns:a16="http://schemas.microsoft.com/office/drawing/2014/main" id="{B9CCDE9F-F26F-95CB-AB75-1C045C9D443A}"/>
                    </a:ext>
                  </a:extLst>
                </p14:cNvPr>
                <p14:cNvContentPartPr/>
                <p14:nvPr/>
              </p14:nvContentPartPr>
              <p14:xfrm>
                <a:off x="325779" y="5860239"/>
                <a:ext cx="125640" cy="245160"/>
              </p14:xfrm>
            </p:contentPart>
          </mc:Choice>
          <mc:Fallback>
            <p:pic>
              <p:nvPicPr>
                <p:cNvPr id="616" name="Ink 615">
                  <a:extLst>
                    <a:ext uri="{FF2B5EF4-FFF2-40B4-BE49-F238E27FC236}">
                      <a16:creationId xmlns:a16="http://schemas.microsoft.com/office/drawing/2014/main" id="{B9CCDE9F-F26F-95CB-AB75-1C045C9D443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16779" y="5851599"/>
                  <a:ext cx="1432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617" name="Ink 616">
                  <a:extLst>
                    <a:ext uri="{FF2B5EF4-FFF2-40B4-BE49-F238E27FC236}">
                      <a16:creationId xmlns:a16="http://schemas.microsoft.com/office/drawing/2014/main" id="{3291E475-553E-7828-1EF1-B9635C5F2CE4}"/>
                    </a:ext>
                  </a:extLst>
                </p14:cNvPr>
                <p14:cNvContentPartPr/>
                <p14:nvPr/>
              </p14:nvContentPartPr>
              <p14:xfrm>
                <a:off x="497139" y="5853399"/>
                <a:ext cx="146520" cy="182520"/>
              </p14:xfrm>
            </p:contentPart>
          </mc:Choice>
          <mc:Fallback>
            <p:pic>
              <p:nvPicPr>
                <p:cNvPr id="617" name="Ink 616">
                  <a:extLst>
                    <a:ext uri="{FF2B5EF4-FFF2-40B4-BE49-F238E27FC236}">
                      <a16:creationId xmlns:a16="http://schemas.microsoft.com/office/drawing/2014/main" id="{3291E475-553E-7828-1EF1-B9635C5F2CE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88499" y="5844399"/>
                  <a:ext cx="164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2ADF537D-DCFB-C13D-EA2D-8D484B19ACF3}"/>
                    </a:ext>
                  </a:extLst>
                </p14:cNvPr>
                <p14:cNvContentPartPr/>
                <p14:nvPr/>
              </p14:nvContentPartPr>
              <p14:xfrm>
                <a:off x="597219" y="5911359"/>
                <a:ext cx="113040" cy="114480"/>
              </p14:xfrm>
            </p:contentPart>
          </mc:Choice>
          <mc:Fallback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2ADF537D-DCFB-C13D-EA2D-8D484B19ACF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88579" y="5902719"/>
                  <a:ext cx="130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202D1D7E-096F-BD1C-40DA-5870C5BCA848}"/>
                    </a:ext>
                  </a:extLst>
                </p14:cNvPr>
                <p14:cNvContentPartPr/>
                <p14:nvPr/>
              </p14:nvContentPartPr>
              <p14:xfrm>
                <a:off x="718899" y="5861319"/>
                <a:ext cx="225720" cy="184680"/>
              </p14:xfrm>
            </p:contentPart>
          </mc:Choice>
          <mc:Fallback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202D1D7E-096F-BD1C-40DA-5870C5BCA84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09899" y="5852679"/>
                  <a:ext cx="243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620" name="Ink 619">
                  <a:extLst>
                    <a:ext uri="{FF2B5EF4-FFF2-40B4-BE49-F238E27FC236}">
                      <a16:creationId xmlns:a16="http://schemas.microsoft.com/office/drawing/2014/main" id="{2BD5DAD0-090F-609B-0719-F6DE0EEAF1A5}"/>
                    </a:ext>
                  </a:extLst>
                </p14:cNvPr>
                <p14:cNvContentPartPr/>
                <p14:nvPr/>
              </p14:nvContentPartPr>
              <p14:xfrm>
                <a:off x="936339" y="5856639"/>
                <a:ext cx="125280" cy="209160"/>
              </p14:xfrm>
            </p:contentPart>
          </mc:Choice>
          <mc:Fallback>
            <p:pic>
              <p:nvPicPr>
                <p:cNvPr id="620" name="Ink 619">
                  <a:extLst>
                    <a:ext uri="{FF2B5EF4-FFF2-40B4-BE49-F238E27FC236}">
                      <a16:creationId xmlns:a16="http://schemas.microsoft.com/office/drawing/2014/main" id="{2BD5DAD0-090F-609B-0719-F6DE0EEAF1A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27339" y="5847999"/>
                  <a:ext cx="14292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4" name="Group 643">
            <a:extLst>
              <a:ext uri="{FF2B5EF4-FFF2-40B4-BE49-F238E27FC236}">
                <a16:creationId xmlns:a16="http://schemas.microsoft.com/office/drawing/2014/main" id="{1C902E09-AF3A-F03E-CD49-662DAAB231B9}"/>
              </a:ext>
            </a:extLst>
          </p:cNvPr>
          <p:cNvGrpSpPr/>
          <p:nvPr/>
        </p:nvGrpSpPr>
        <p:grpSpPr>
          <a:xfrm>
            <a:off x="1264299" y="5916399"/>
            <a:ext cx="196560" cy="206280"/>
            <a:chOff x="1264299" y="5916399"/>
            <a:chExt cx="19656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630" name="Ink 629">
                  <a:extLst>
                    <a:ext uri="{FF2B5EF4-FFF2-40B4-BE49-F238E27FC236}">
                      <a16:creationId xmlns:a16="http://schemas.microsoft.com/office/drawing/2014/main" id="{A808453B-6D9D-6066-C9C7-0E35B7FFB8E5}"/>
                    </a:ext>
                  </a:extLst>
                </p14:cNvPr>
                <p14:cNvContentPartPr/>
                <p14:nvPr/>
              </p14:nvContentPartPr>
              <p14:xfrm>
                <a:off x="1293819" y="5992719"/>
                <a:ext cx="56520" cy="119880"/>
              </p14:xfrm>
            </p:contentPart>
          </mc:Choice>
          <mc:Fallback>
            <p:pic>
              <p:nvPicPr>
                <p:cNvPr id="630" name="Ink 629">
                  <a:extLst>
                    <a:ext uri="{FF2B5EF4-FFF2-40B4-BE49-F238E27FC236}">
                      <a16:creationId xmlns:a16="http://schemas.microsoft.com/office/drawing/2014/main" id="{A808453B-6D9D-6066-C9C7-0E35B7FFB8E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284819" y="5984079"/>
                  <a:ext cx="74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631" name="Ink 630">
                  <a:extLst>
                    <a:ext uri="{FF2B5EF4-FFF2-40B4-BE49-F238E27FC236}">
                      <a16:creationId xmlns:a16="http://schemas.microsoft.com/office/drawing/2014/main" id="{FFCC74C4-F908-04CA-4415-B6F40AC6272C}"/>
                    </a:ext>
                  </a:extLst>
                </p14:cNvPr>
                <p14:cNvContentPartPr/>
                <p14:nvPr/>
              </p14:nvContentPartPr>
              <p14:xfrm>
                <a:off x="1264299" y="5916399"/>
                <a:ext cx="47880" cy="36360"/>
              </p14:xfrm>
            </p:contentPart>
          </mc:Choice>
          <mc:Fallback>
            <p:pic>
              <p:nvPicPr>
                <p:cNvPr id="631" name="Ink 630">
                  <a:extLst>
                    <a:ext uri="{FF2B5EF4-FFF2-40B4-BE49-F238E27FC236}">
                      <a16:creationId xmlns:a16="http://schemas.microsoft.com/office/drawing/2014/main" id="{FFCC74C4-F908-04CA-4415-B6F40AC6272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255299" y="5907399"/>
                  <a:ext cx="65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632" name="Ink 631">
                  <a:extLst>
                    <a:ext uri="{FF2B5EF4-FFF2-40B4-BE49-F238E27FC236}">
                      <a16:creationId xmlns:a16="http://schemas.microsoft.com/office/drawing/2014/main" id="{7564923A-4BF5-6B62-9FBD-CA00C5E4F64E}"/>
                    </a:ext>
                  </a:extLst>
                </p14:cNvPr>
                <p14:cNvContentPartPr/>
                <p14:nvPr/>
              </p14:nvContentPartPr>
              <p14:xfrm>
                <a:off x="1317939" y="5963199"/>
                <a:ext cx="142920" cy="159480"/>
              </p14:xfrm>
            </p:contentPart>
          </mc:Choice>
          <mc:Fallback>
            <p:pic>
              <p:nvPicPr>
                <p:cNvPr id="632" name="Ink 631">
                  <a:extLst>
                    <a:ext uri="{FF2B5EF4-FFF2-40B4-BE49-F238E27FC236}">
                      <a16:creationId xmlns:a16="http://schemas.microsoft.com/office/drawing/2014/main" id="{7564923A-4BF5-6B62-9FBD-CA00C5E4F64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309299" y="5954559"/>
                  <a:ext cx="16056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3" name="Group 642">
            <a:extLst>
              <a:ext uri="{FF2B5EF4-FFF2-40B4-BE49-F238E27FC236}">
                <a16:creationId xmlns:a16="http://schemas.microsoft.com/office/drawing/2014/main" id="{188271BC-058E-0278-9790-C08EDDDF8585}"/>
              </a:ext>
            </a:extLst>
          </p:cNvPr>
          <p:cNvGrpSpPr/>
          <p:nvPr/>
        </p:nvGrpSpPr>
        <p:grpSpPr>
          <a:xfrm>
            <a:off x="1661739" y="5807319"/>
            <a:ext cx="1983960" cy="463320"/>
            <a:chOff x="1661739" y="5807319"/>
            <a:chExt cx="1983960" cy="46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633" name="Ink 632">
                  <a:extLst>
                    <a:ext uri="{FF2B5EF4-FFF2-40B4-BE49-F238E27FC236}">
                      <a16:creationId xmlns:a16="http://schemas.microsoft.com/office/drawing/2014/main" id="{44F82F78-25AC-076B-E954-F7F74E77DC55}"/>
                    </a:ext>
                  </a:extLst>
                </p14:cNvPr>
                <p14:cNvContentPartPr/>
                <p14:nvPr/>
              </p14:nvContentPartPr>
              <p14:xfrm>
                <a:off x="1661739" y="5945199"/>
                <a:ext cx="398160" cy="137160"/>
              </p14:xfrm>
            </p:contentPart>
          </mc:Choice>
          <mc:Fallback>
            <p:pic>
              <p:nvPicPr>
                <p:cNvPr id="633" name="Ink 632">
                  <a:extLst>
                    <a:ext uri="{FF2B5EF4-FFF2-40B4-BE49-F238E27FC236}">
                      <a16:creationId xmlns:a16="http://schemas.microsoft.com/office/drawing/2014/main" id="{44F82F78-25AC-076B-E954-F7F74E77DC5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652739" y="5936559"/>
                  <a:ext cx="415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634" name="Ink 633">
                  <a:extLst>
                    <a:ext uri="{FF2B5EF4-FFF2-40B4-BE49-F238E27FC236}">
                      <a16:creationId xmlns:a16="http://schemas.microsoft.com/office/drawing/2014/main" id="{A0726BCB-9D06-F45F-D5E4-C6180FF186E6}"/>
                    </a:ext>
                  </a:extLst>
                </p14:cNvPr>
                <p14:cNvContentPartPr/>
                <p14:nvPr/>
              </p14:nvContentPartPr>
              <p14:xfrm>
                <a:off x="2064579" y="5936919"/>
                <a:ext cx="255960" cy="308520"/>
              </p14:xfrm>
            </p:contentPart>
          </mc:Choice>
          <mc:Fallback>
            <p:pic>
              <p:nvPicPr>
                <p:cNvPr id="634" name="Ink 633">
                  <a:extLst>
                    <a:ext uri="{FF2B5EF4-FFF2-40B4-BE49-F238E27FC236}">
                      <a16:creationId xmlns:a16="http://schemas.microsoft.com/office/drawing/2014/main" id="{A0726BCB-9D06-F45F-D5E4-C6180FF186E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055579" y="5927919"/>
                  <a:ext cx="2736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635" name="Ink 634">
                  <a:extLst>
                    <a:ext uri="{FF2B5EF4-FFF2-40B4-BE49-F238E27FC236}">
                      <a16:creationId xmlns:a16="http://schemas.microsoft.com/office/drawing/2014/main" id="{5720671B-C322-46FB-9197-7803374FEB2E}"/>
                    </a:ext>
                  </a:extLst>
                </p14:cNvPr>
                <p14:cNvContentPartPr/>
                <p14:nvPr/>
              </p14:nvContentPartPr>
              <p14:xfrm>
                <a:off x="2255739" y="5824239"/>
                <a:ext cx="219600" cy="260640"/>
              </p14:xfrm>
            </p:contentPart>
          </mc:Choice>
          <mc:Fallback>
            <p:pic>
              <p:nvPicPr>
                <p:cNvPr id="635" name="Ink 634">
                  <a:extLst>
                    <a:ext uri="{FF2B5EF4-FFF2-40B4-BE49-F238E27FC236}">
                      <a16:creationId xmlns:a16="http://schemas.microsoft.com/office/drawing/2014/main" id="{5720671B-C322-46FB-9197-7803374FEB2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246739" y="5815599"/>
                  <a:ext cx="2372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636" name="Ink 635">
                  <a:extLst>
                    <a:ext uri="{FF2B5EF4-FFF2-40B4-BE49-F238E27FC236}">
                      <a16:creationId xmlns:a16="http://schemas.microsoft.com/office/drawing/2014/main" id="{B77EF440-33EB-341A-46BD-C9D08C767333}"/>
                    </a:ext>
                  </a:extLst>
                </p14:cNvPr>
                <p14:cNvContentPartPr/>
                <p14:nvPr/>
              </p14:nvContentPartPr>
              <p14:xfrm>
                <a:off x="2469219" y="5861679"/>
                <a:ext cx="90360" cy="185760"/>
              </p14:xfrm>
            </p:contentPart>
          </mc:Choice>
          <mc:Fallback>
            <p:pic>
              <p:nvPicPr>
                <p:cNvPr id="636" name="Ink 635">
                  <a:extLst>
                    <a:ext uri="{FF2B5EF4-FFF2-40B4-BE49-F238E27FC236}">
                      <a16:creationId xmlns:a16="http://schemas.microsoft.com/office/drawing/2014/main" id="{B77EF440-33EB-341A-46BD-C9D08C76733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460579" y="5853039"/>
                  <a:ext cx="108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637" name="Ink 636">
                  <a:extLst>
                    <a:ext uri="{FF2B5EF4-FFF2-40B4-BE49-F238E27FC236}">
                      <a16:creationId xmlns:a16="http://schemas.microsoft.com/office/drawing/2014/main" id="{A2AF710B-26F8-7BF9-8608-8F6DBDF28860}"/>
                    </a:ext>
                  </a:extLst>
                </p14:cNvPr>
                <p14:cNvContentPartPr/>
                <p14:nvPr/>
              </p14:nvContentPartPr>
              <p14:xfrm>
                <a:off x="2606019" y="5919999"/>
                <a:ext cx="108720" cy="124200"/>
              </p14:xfrm>
            </p:contentPart>
          </mc:Choice>
          <mc:Fallback>
            <p:pic>
              <p:nvPicPr>
                <p:cNvPr id="637" name="Ink 636">
                  <a:extLst>
                    <a:ext uri="{FF2B5EF4-FFF2-40B4-BE49-F238E27FC236}">
                      <a16:creationId xmlns:a16="http://schemas.microsoft.com/office/drawing/2014/main" id="{A2AF710B-26F8-7BF9-8608-8F6DBDF2886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597019" y="5910999"/>
                  <a:ext cx="126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638" name="Ink 637">
                  <a:extLst>
                    <a:ext uri="{FF2B5EF4-FFF2-40B4-BE49-F238E27FC236}">
                      <a16:creationId xmlns:a16="http://schemas.microsoft.com/office/drawing/2014/main" id="{66657B67-E1AF-FE23-D504-74E864D3C48C}"/>
                    </a:ext>
                  </a:extLst>
                </p14:cNvPr>
                <p14:cNvContentPartPr/>
                <p14:nvPr/>
              </p14:nvContentPartPr>
              <p14:xfrm>
                <a:off x="2863779" y="5977239"/>
                <a:ext cx="207360" cy="293400"/>
              </p14:xfrm>
            </p:contentPart>
          </mc:Choice>
          <mc:Fallback>
            <p:pic>
              <p:nvPicPr>
                <p:cNvPr id="638" name="Ink 637">
                  <a:extLst>
                    <a:ext uri="{FF2B5EF4-FFF2-40B4-BE49-F238E27FC236}">
                      <a16:creationId xmlns:a16="http://schemas.microsoft.com/office/drawing/2014/main" id="{66657B67-E1AF-FE23-D504-74E864D3C48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854779" y="5968599"/>
                  <a:ext cx="2250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639" name="Ink 638">
                  <a:extLst>
                    <a:ext uri="{FF2B5EF4-FFF2-40B4-BE49-F238E27FC236}">
                      <a16:creationId xmlns:a16="http://schemas.microsoft.com/office/drawing/2014/main" id="{EC651923-C48F-84AC-47FA-F585DE47AD72}"/>
                    </a:ext>
                  </a:extLst>
                </p14:cNvPr>
                <p14:cNvContentPartPr/>
                <p14:nvPr/>
              </p14:nvContentPartPr>
              <p14:xfrm>
                <a:off x="3030819" y="5997759"/>
                <a:ext cx="191520" cy="132840"/>
              </p14:xfrm>
            </p:contentPart>
          </mc:Choice>
          <mc:Fallback>
            <p:pic>
              <p:nvPicPr>
                <p:cNvPr id="639" name="Ink 638">
                  <a:extLst>
                    <a:ext uri="{FF2B5EF4-FFF2-40B4-BE49-F238E27FC236}">
                      <a16:creationId xmlns:a16="http://schemas.microsoft.com/office/drawing/2014/main" id="{EC651923-C48F-84AC-47FA-F585DE47AD7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022179" y="5988759"/>
                  <a:ext cx="209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640" name="Ink 639">
                  <a:extLst>
                    <a:ext uri="{FF2B5EF4-FFF2-40B4-BE49-F238E27FC236}">
                      <a16:creationId xmlns:a16="http://schemas.microsoft.com/office/drawing/2014/main" id="{310461FE-C8AA-1F5E-FE93-45913834AB84}"/>
                    </a:ext>
                  </a:extLst>
                </p14:cNvPr>
                <p14:cNvContentPartPr/>
                <p14:nvPr/>
              </p14:nvContentPartPr>
              <p14:xfrm>
                <a:off x="3225939" y="5994879"/>
                <a:ext cx="123120" cy="106560"/>
              </p14:xfrm>
            </p:contentPart>
          </mc:Choice>
          <mc:Fallback>
            <p:pic>
              <p:nvPicPr>
                <p:cNvPr id="640" name="Ink 639">
                  <a:extLst>
                    <a:ext uri="{FF2B5EF4-FFF2-40B4-BE49-F238E27FC236}">
                      <a16:creationId xmlns:a16="http://schemas.microsoft.com/office/drawing/2014/main" id="{310461FE-C8AA-1F5E-FE93-45913834AB8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217299" y="5986239"/>
                  <a:ext cx="140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641" name="Ink 640">
                  <a:extLst>
                    <a:ext uri="{FF2B5EF4-FFF2-40B4-BE49-F238E27FC236}">
                      <a16:creationId xmlns:a16="http://schemas.microsoft.com/office/drawing/2014/main" id="{4C92302C-0E2C-CC54-BD39-E631A681434B}"/>
                    </a:ext>
                  </a:extLst>
                </p14:cNvPr>
                <p14:cNvContentPartPr/>
                <p14:nvPr/>
              </p14:nvContentPartPr>
              <p14:xfrm>
                <a:off x="3340779" y="5807319"/>
                <a:ext cx="192240" cy="310680"/>
              </p14:xfrm>
            </p:contentPart>
          </mc:Choice>
          <mc:Fallback>
            <p:pic>
              <p:nvPicPr>
                <p:cNvPr id="641" name="Ink 640">
                  <a:extLst>
                    <a:ext uri="{FF2B5EF4-FFF2-40B4-BE49-F238E27FC236}">
                      <a16:creationId xmlns:a16="http://schemas.microsoft.com/office/drawing/2014/main" id="{4C92302C-0E2C-CC54-BD39-E631A681434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332139" y="5798319"/>
                  <a:ext cx="2098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642" name="Ink 641">
                  <a:extLst>
                    <a:ext uri="{FF2B5EF4-FFF2-40B4-BE49-F238E27FC236}">
                      <a16:creationId xmlns:a16="http://schemas.microsoft.com/office/drawing/2014/main" id="{0D9DE366-7726-7550-3A00-388DB5193C39}"/>
                    </a:ext>
                  </a:extLst>
                </p14:cNvPr>
                <p14:cNvContentPartPr/>
                <p14:nvPr/>
              </p14:nvContentPartPr>
              <p14:xfrm>
                <a:off x="3645339" y="6059319"/>
                <a:ext cx="360" cy="3960"/>
              </p14:xfrm>
            </p:contentPart>
          </mc:Choice>
          <mc:Fallback>
            <p:pic>
              <p:nvPicPr>
                <p:cNvPr id="642" name="Ink 641">
                  <a:extLst>
                    <a:ext uri="{FF2B5EF4-FFF2-40B4-BE49-F238E27FC236}">
                      <a16:creationId xmlns:a16="http://schemas.microsoft.com/office/drawing/2014/main" id="{0D9DE366-7726-7550-3A00-388DB5193C3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636699" y="6050679"/>
                  <a:ext cx="18000" cy="2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556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3961403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Independent Practice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146" name="Content Placeholder 2">
            <a:extLst>
              <a:ext uri="{FF2B5EF4-FFF2-40B4-BE49-F238E27FC236}">
                <a16:creationId xmlns:a16="http://schemas.microsoft.com/office/drawing/2014/main" id="{45A2919E-2E30-4D53-B3A6-C9E145D2C45F}"/>
              </a:ext>
            </a:extLst>
          </p:cNvPr>
          <p:cNvSpPr txBox="1">
            <a:spLocks/>
          </p:cNvSpPr>
          <p:nvPr/>
        </p:nvSpPr>
        <p:spPr>
          <a:xfrm>
            <a:off x="147919" y="867390"/>
            <a:ext cx="11584640" cy="290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3200" dirty="0"/>
              <a:t>Cambridge Ex 8A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21FD37A4-A291-12C2-A9BA-D8FBB4147B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348982"/>
              </p:ext>
            </p:extLst>
          </p:nvPr>
        </p:nvGraphicFramePr>
        <p:xfrm>
          <a:off x="2041525" y="2459038"/>
          <a:ext cx="6096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sentation" r:id="rId3" imgW="6096088" imgH="3429060" progId="PowerPoint.Show.12">
                  <p:embed/>
                </p:oleObj>
              </mc:Choice>
              <mc:Fallback>
                <p:oleObj name="Presentation" r:id="rId3" imgW="6096088" imgH="34290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1525" y="2459038"/>
                        <a:ext cx="6096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94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C5D1-9C77-5649-B9DF-42B841A4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179777"/>
            <a:ext cx="8543925" cy="1325563"/>
          </a:xfrm>
        </p:spPr>
        <p:txBody>
          <a:bodyPr/>
          <a:lstStyle/>
          <a:p>
            <a:r>
              <a:rPr lang="en-US" dirty="0"/>
              <a:t>Features of a 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0EAD-5A17-3342-A9A1-46EE19AE4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1260389"/>
            <a:ext cx="8543925" cy="5288692"/>
          </a:xfrm>
        </p:spPr>
        <p:txBody>
          <a:bodyPr>
            <a:normAutofit/>
          </a:bodyPr>
          <a:lstStyle/>
          <a:p>
            <a:pPr marL="457200" indent="-317500">
              <a:spcBef>
                <a:spcPts val="1600"/>
              </a:spcBef>
              <a:buSzPts val="1400"/>
              <a:buChar char="●"/>
            </a:pPr>
            <a:r>
              <a:rPr lang="en-AU" dirty="0">
                <a:ln>
                  <a:solidFill>
                    <a:srgbClr val="7030A0"/>
                  </a:solidFill>
                </a:ln>
              </a:rPr>
              <a:t>Radius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rgbClr val="FF0000"/>
                </a:solidFill>
              </a:rPr>
              <a:t>Diameter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/>
              <a:t>Circumference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ln>
                  <a:solidFill>
                    <a:srgbClr val="1C16D2"/>
                  </a:solidFill>
                </a:ln>
              </a:rPr>
              <a:t>Chord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Segment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Segment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>
                <a:solidFill>
                  <a:schemeClr val="accent2">
                    <a:lumMod val="50000"/>
                  </a:schemeClr>
                </a:solidFill>
              </a:rPr>
              <a:t>Tangent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/>
              <a:t>Secant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3D0E27-F706-C94A-9504-1D86CB25B18C}"/>
              </a:ext>
            </a:extLst>
          </p:cNvPr>
          <p:cNvSpPr/>
          <p:nvPr/>
        </p:nvSpPr>
        <p:spPr>
          <a:xfrm>
            <a:off x="6096000" y="1505340"/>
            <a:ext cx="3880021" cy="38800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A252A3-D66B-E34A-BA30-568A4CF5E9CC}"/>
              </a:ext>
            </a:extLst>
          </p:cNvPr>
          <p:cNvCxnSpPr>
            <a:stCxn id="5" idx="1"/>
            <a:endCxn id="5" idx="5"/>
          </p:cNvCxnSpPr>
          <p:nvPr/>
        </p:nvCxnSpPr>
        <p:spPr>
          <a:xfrm>
            <a:off x="6664216" y="2073556"/>
            <a:ext cx="2743589" cy="27435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D31FD6A-5A17-744E-BDBA-66F36B4C1D8F}"/>
              </a:ext>
            </a:extLst>
          </p:cNvPr>
          <p:cNvSpPr/>
          <p:nvPr/>
        </p:nvSpPr>
        <p:spPr>
          <a:xfrm>
            <a:off x="8011297" y="3420637"/>
            <a:ext cx="49427" cy="494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722637-FDBC-8A46-BD9F-870B0A817751}"/>
              </a:ext>
            </a:extLst>
          </p:cNvPr>
          <p:cNvCxnSpPr>
            <a:cxnSpLocks/>
            <a:stCxn id="8" idx="4"/>
            <a:endCxn id="5" idx="0"/>
          </p:cNvCxnSpPr>
          <p:nvPr/>
        </p:nvCxnSpPr>
        <p:spPr>
          <a:xfrm flipV="1">
            <a:off x="8036010" y="1505339"/>
            <a:ext cx="0" cy="19647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E84C69-9C2C-BB44-8C71-CF9D04467C5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095999" y="3445351"/>
            <a:ext cx="1461510" cy="1907311"/>
          </a:xfrm>
          <a:prstGeom prst="line">
            <a:avLst/>
          </a:prstGeom>
          <a:ln w="28575">
            <a:solidFill>
              <a:srgbClr val="1C1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F71477-1E90-A64A-AFB9-88407FCB29D7}"/>
              </a:ext>
            </a:extLst>
          </p:cNvPr>
          <p:cNvCxnSpPr>
            <a:cxnSpLocks/>
          </p:cNvCxnSpPr>
          <p:nvPr/>
        </p:nvCxnSpPr>
        <p:spPr>
          <a:xfrm>
            <a:off x="5603790" y="1485713"/>
            <a:ext cx="4979773" cy="2399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AE9C5E-83C9-E547-B95B-6BF184DEAB11}"/>
              </a:ext>
            </a:extLst>
          </p:cNvPr>
          <p:cNvCxnSpPr/>
          <p:nvPr/>
        </p:nvCxnSpPr>
        <p:spPr>
          <a:xfrm flipV="1">
            <a:off x="7110863" y="2709934"/>
            <a:ext cx="3541208" cy="3851315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80E943-0C1F-DF44-89AE-7995AEAAEABF}"/>
                  </a:ext>
                </a:extLst>
              </p14:cNvPr>
              <p14:cNvContentPartPr/>
              <p14:nvPr/>
            </p14:nvContentPartPr>
            <p14:xfrm>
              <a:off x="6440400" y="1522440"/>
              <a:ext cx="1973880" cy="2786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2780E943-0C1F-DF44-89AE-7995AEAAEA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32840" y="1515960"/>
                <a:ext cx="1988640" cy="28000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CE15F9F-98BF-1AF0-DDCF-B2E872957D78}"/>
              </a:ext>
            </a:extLst>
          </p:cNvPr>
          <p:cNvSpPr txBox="1"/>
          <p:nvPr/>
        </p:nvSpPr>
        <p:spPr>
          <a:xfrm>
            <a:off x="0" y="-6605"/>
            <a:ext cx="409118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Concept Development</a:t>
            </a:r>
            <a:endParaRPr lang="en-A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C5D1-9C77-5649-B9DF-42B841A4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179777"/>
            <a:ext cx="8543925" cy="1325563"/>
          </a:xfrm>
        </p:spPr>
        <p:txBody>
          <a:bodyPr/>
          <a:lstStyle/>
          <a:p>
            <a:r>
              <a:rPr lang="en-US" dirty="0"/>
              <a:t>Features of a 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0EAD-5A17-3342-A9A1-46EE19AE4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681" y="1170335"/>
            <a:ext cx="8543925" cy="5288692"/>
          </a:xfrm>
          <a:ln>
            <a:noFill/>
          </a:ln>
        </p:spPr>
        <p:txBody>
          <a:bodyPr>
            <a:normAutofit/>
          </a:bodyPr>
          <a:lstStyle/>
          <a:p>
            <a:pPr marL="457200" indent="-317500">
              <a:spcBef>
                <a:spcPts val="160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Radius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Diameter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Circumference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rgbClr val="FF0000"/>
                </a:solidFill>
              </a:rPr>
              <a:t>Minor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/>
              <a:t>Major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rgbClr val="0070C0"/>
                </a:solidFill>
              </a:rPr>
              <a:t>Minor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rgbClr val="0070C0"/>
                </a:solidFill>
              </a:rPr>
              <a:t>Major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Chord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Segment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Segment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>
                <a:solidFill>
                  <a:schemeClr val="bg1">
                    <a:lumMod val="75000"/>
                  </a:schemeClr>
                </a:solidFill>
              </a:rPr>
              <a:t>*Tangent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>
                <a:solidFill>
                  <a:schemeClr val="bg1">
                    <a:lumMod val="75000"/>
                  </a:schemeClr>
                </a:solidFill>
              </a:rPr>
              <a:t>*Secant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3D0E27-F706-C94A-9504-1D86CB25B18C}"/>
              </a:ext>
            </a:extLst>
          </p:cNvPr>
          <p:cNvSpPr/>
          <p:nvPr/>
        </p:nvSpPr>
        <p:spPr>
          <a:xfrm>
            <a:off x="6071286" y="1690005"/>
            <a:ext cx="3880021" cy="38800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31FD6A-5A17-744E-BDBA-66F36B4C1D8F}"/>
              </a:ext>
            </a:extLst>
          </p:cNvPr>
          <p:cNvSpPr/>
          <p:nvPr/>
        </p:nvSpPr>
        <p:spPr>
          <a:xfrm>
            <a:off x="8011297" y="3420637"/>
            <a:ext cx="49427" cy="494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3DDBB-B6DD-F942-809C-5DF4C42EEA20}"/>
              </a:ext>
            </a:extLst>
          </p:cNvPr>
          <p:cNvSpPr txBox="1"/>
          <p:nvPr/>
        </p:nvSpPr>
        <p:spPr>
          <a:xfrm>
            <a:off x="8011296" y="3445349"/>
            <a:ext cx="3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E3C4DD0D-1812-CE4A-958F-9EA34A757707}"/>
              </a:ext>
            </a:extLst>
          </p:cNvPr>
          <p:cNvSpPr/>
          <p:nvPr/>
        </p:nvSpPr>
        <p:spPr>
          <a:xfrm rot="526158">
            <a:off x="7655792" y="1602666"/>
            <a:ext cx="2037753" cy="1219536"/>
          </a:xfrm>
          <a:custGeom>
            <a:avLst/>
            <a:gdLst>
              <a:gd name="connsiteX0" fmla="*/ 2127389 w 4271717"/>
              <a:gd name="connsiteY0" fmla="*/ 4 h 1114293"/>
              <a:gd name="connsiteX1" fmla="*/ 3989359 w 4271717"/>
              <a:gd name="connsiteY1" fmla="*/ 280293 h 1114293"/>
              <a:gd name="connsiteX2" fmla="*/ 2135859 w 4271717"/>
              <a:gd name="connsiteY2" fmla="*/ 557147 h 1114293"/>
              <a:gd name="connsiteX3" fmla="*/ 2127389 w 4271717"/>
              <a:gd name="connsiteY3" fmla="*/ 4 h 1114293"/>
              <a:gd name="connsiteX0" fmla="*/ 2127389 w 4271717"/>
              <a:gd name="connsiteY0" fmla="*/ 4 h 1114293"/>
              <a:gd name="connsiteX1" fmla="*/ 3989359 w 4271717"/>
              <a:gd name="connsiteY1" fmla="*/ 280293 h 1114293"/>
              <a:gd name="connsiteX0" fmla="*/ 0 w 1925047"/>
              <a:gd name="connsiteY0" fmla="*/ 4 h 608142"/>
              <a:gd name="connsiteX1" fmla="*/ 1861970 w 1925047"/>
              <a:gd name="connsiteY1" fmla="*/ 280293 h 608142"/>
              <a:gd name="connsiteX2" fmla="*/ 8470 w 1925047"/>
              <a:gd name="connsiteY2" fmla="*/ 557147 h 608142"/>
              <a:gd name="connsiteX3" fmla="*/ 0 w 1925047"/>
              <a:gd name="connsiteY3" fmla="*/ 4 h 608142"/>
              <a:gd name="connsiteX0" fmla="*/ 0 w 1925047"/>
              <a:gd name="connsiteY0" fmla="*/ 4 h 608142"/>
              <a:gd name="connsiteX1" fmla="*/ 1925047 w 1925047"/>
              <a:gd name="connsiteY1" fmla="*/ 608142 h 608142"/>
              <a:gd name="connsiteX0" fmla="*/ 17575 w 1942622"/>
              <a:gd name="connsiteY0" fmla="*/ 4 h 1198814"/>
              <a:gd name="connsiteX1" fmla="*/ 1879545 w 1942622"/>
              <a:gd name="connsiteY1" fmla="*/ 280293 h 1198814"/>
              <a:gd name="connsiteX2" fmla="*/ 0 w 1942622"/>
              <a:gd name="connsiteY2" fmla="*/ 1198814 h 1198814"/>
              <a:gd name="connsiteX3" fmla="*/ 17575 w 1942622"/>
              <a:gd name="connsiteY3" fmla="*/ 4 h 1198814"/>
              <a:gd name="connsiteX0" fmla="*/ 17575 w 1942622"/>
              <a:gd name="connsiteY0" fmla="*/ 4 h 1198814"/>
              <a:gd name="connsiteX1" fmla="*/ 1942622 w 1942622"/>
              <a:gd name="connsiteY1" fmla="*/ 608142 h 1198814"/>
              <a:gd name="connsiteX0" fmla="*/ 57229 w 1982276"/>
              <a:gd name="connsiteY0" fmla="*/ 4 h 1198814"/>
              <a:gd name="connsiteX1" fmla="*/ 1919199 w 1982276"/>
              <a:gd name="connsiteY1" fmla="*/ 280293 h 1198814"/>
              <a:gd name="connsiteX2" fmla="*/ 39654 w 1982276"/>
              <a:gd name="connsiteY2" fmla="*/ 1198814 h 1198814"/>
              <a:gd name="connsiteX3" fmla="*/ 57229 w 1982276"/>
              <a:gd name="connsiteY3" fmla="*/ 4 h 1198814"/>
              <a:gd name="connsiteX0" fmla="*/ 0 w 1982276"/>
              <a:gd name="connsiteY0" fmla="*/ 196375 h 1198814"/>
              <a:gd name="connsiteX1" fmla="*/ 1982276 w 1982276"/>
              <a:gd name="connsiteY1" fmla="*/ 608142 h 1198814"/>
              <a:gd name="connsiteX0" fmla="*/ 57229 w 1923164"/>
              <a:gd name="connsiteY0" fmla="*/ 4 h 1198814"/>
              <a:gd name="connsiteX1" fmla="*/ 1919199 w 1923164"/>
              <a:gd name="connsiteY1" fmla="*/ 280293 h 1198814"/>
              <a:gd name="connsiteX2" fmla="*/ 39654 w 1923164"/>
              <a:gd name="connsiteY2" fmla="*/ 1198814 h 1198814"/>
              <a:gd name="connsiteX3" fmla="*/ 57229 w 1923164"/>
              <a:gd name="connsiteY3" fmla="*/ 4 h 1198814"/>
              <a:gd name="connsiteX0" fmla="*/ 0 w 1923164"/>
              <a:gd name="connsiteY0" fmla="*/ 196375 h 1198814"/>
              <a:gd name="connsiteX1" fmla="*/ 1923164 w 1923164"/>
              <a:gd name="connsiteY1" fmla="*/ 792302 h 1198814"/>
              <a:gd name="connsiteX0" fmla="*/ 527858 w 1923164"/>
              <a:gd name="connsiteY0" fmla="*/ 2 h 1308919"/>
              <a:gd name="connsiteX1" fmla="*/ 1919199 w 1923164"/>
              <a:gd name="connsiteY1" fmla="*/ 390398 h 1308919"/>
              <a:gd name="connsiteX2" fmla="*/ 39654 w 1923164"/>
              <a:gd name="connsiteY2" fmla="*/ 1308919 h 1308919"/>
              <a:gd name="connsiteX3" fmla="*/ 527858 w 1923164"/>
              <a:gd name="connsiteY3" fmla="*/ 2 h 1308919"/>
              <a:gd name="connsiteX0" fmla="*/ 0 w 1923164"/>
              <a:gd name="connsiteY0" fmla="*/ 306480 h 1308919"/>
              <a:gd name="connsiteX1" fmla="*/ 1923164 w 1923164"/>
              <a:gd name="connsiteY1" fmla="*/ 902407 h 1308919"/>
              <a:gd name="connsiteX0" fmla="*/ 191565 w 1923164"/>
              <a:gd name="connsiteY0" fmla="*/ 4 h 1219536"/>
              <a:gd name="connsiteX1" fmla="*/ 1919199 w 1923164"/>
              <a:gd name="connsiteY1" fmla="*/ 301015 h 1219536"/>
              <a:gd name="connsiteX2" fmla="*/ 39654 w 1923164"/>
              <a:gd name="connsiteY2" fmla="*/ 1219536 h 1219536"/>
              <a:gd name="connsiteX3" fmla="*/ 191565 w 1923164"/>
              <a:gd name="connsiteY3" fmla="*/ 4 h 1219536"/>
              <a:gd name="connsiteX0" fmla="*/ 0 w 1923164"/>
              <a:gd name="connsiteY0" fmla="*/ 217097 h 1219536"/>
              <a:gd name="connsiteX1" fmla="*/ 1923164 w 1923164"/>
              <a:gd name="connsiteY1" fmla="*/ 813024 h 1219536"/>
              <a:gd name="connsiteX0" fmla="*/ 191565 w 1923164"/>
              <a:gd name="connsiteY0" fmla="*/ 4 h 1219536"/>
              <a:gd name="connsiteX1" fmla="*/ 1919199 w 1923164"/>
              <a:gd name="connsiteY1" fmla="*/ 301015 h 1219536"/>
              <a:gd name="connsiteX2" fmla="*/ 39654 w 1923164"/>
              <a:gd name="connsiteY2" fmla="*/ 1219536 h 1219536"/>
              <a:gd name="connsiteX3" fmla="*/ 191565 w 1923164"/>
              <a:gd name="connsiteY3" fmla="*/ 4 h 1219536"/>
              <a:gd name="connsiteX0" fmla="*/ 0 w 1923164"/>
              <a:gd name="connsiteY0" fmla="*/ 217097 h 1219536"/>
              <a:gd name="connsiteX1" fmla="*/ 1064945 w 1923164"/>
              <a:gd name="connsiteY1" fmla="*/ 257839 h 1219536"/>
              <a:gd name="connsiteX2" fmla="*/ 1923164 w 1923164"/>
              <a:gd name="connsiteY2" fmla="*/ 813024 h 1219536"/>
              <a:gd name="connsiteX0" fmla="*/ 191565 w 1923164"/>
              <a:gd name="connsiteY0" fmla="*/ 4 h 1219536"/>
              <a:gd name="connsiteX1" fmla="*/ 1919199 w 1923164"/>
              <a:gd name="connsiteY1" fmla="*/ 301015 h 1219536"/>
              <a:gd name="connsiteX2" fmla="*/ 39654 w 1923164"/>
              <a:gd name="connsiteY2" fmla="*/ 1219536 h 1219536"/>
              <a:gd name="connsiteX3" fmla="*/ 191565 w 1923164"/>
              <a:gd name="connsiteY3" fmla="*/ 4 h 1219536"/>
              <a:gd name="connsiteX0" fmla="*/ 0 w 1923164"/>
              <a:gd name="connsiteY0" fmla="*/ 217097 h 1219536"/>
              <a:gd name="connsiteX1" fmla="*/ 1064945 w 1923164"/>
              <a:gd name="connsiteY1" fmla="*/ 257839 h 1219536"/>
              <a:gd name="connsiteX2" fmla="*/ 1628727 w 1923164"/>
              <a:gd name="connsiteY2" fmla="*/ 508448 h 1219536"/>
              <a:gd name="connsiteX3" fmla="*/ 1923164 w 1923164"/>
              <a:gd name="connsiteY3" fmla="*/ 813024 h 1219536"/>
              <a:gd name="connsiteX0" fmla="*/ 191565 w 1923164"/>
              <a:gd name="connsiteY0" fmla="*/ 4 h 1219536"/>
              <a:gd name="connsiteX1" fmla="*/ 1919199 w 1923164"/>
              <a:gd name="connsiteY1" fmla="*/ 301015 h 1219536"/>
              <a:gd name="connsiteX2" fmla="*/ 39654 w 1923164"/>
              <a:gd name="connsiteY2" fmla="*/ 1219536 h 1219536"/>
              <a:gd name="connsiteX3" fmla="*/ 191565 w 1923164"/>
              <a:gd name="connsiteY3" fmla="*/ 4 h 1219536"/>
              <a:gd name="connsiteX0" fmla="*/ 0 w 1923164"/>
              <a:gd name="connsiteY0" fmla="*/ 217097 h 1219536"/>
              <a:gd name="connsiteX1" fmla="*/ 527538 w 1923164"/>
              <a:gd name="connsiteY1" fmla="*/ 178201 h 1219536"/>
              <a:gd name="connsiteX2" fmla="*/ 1064945 w 1923164"/>
              <a:gd name="connsiteY2" fmla="*/ 257839 h 1219536"/>
              <a:gd name="connsiteX3" fmla="*/ 1628727 w 1923164"/>
              <a:gd name="connsiteY3" fmla="*/ 508448 h 1219536"/>
              <a:gd name="connsiteX4" fmla="*/ 1923164 w 1923164"/>
              <a:gd name="connsiteY4" fmla="*/ 813024 h 1219536"/>
              <a:gd name="connsiteX0" fmla="*/ 191565 w 1994554"/>
              <a:gd name="connsiteY0" fmla="*/ 4 h 1219536"/>
              <a:gd name="connsiteX1" fmla="*/ 1919199 w 1994554"/>
              <a:gd name="connsiteY1" fmla="*/ 301015 h 1219536"/>
              <a:gd name="connsiteX2" fmla="*/ 39654 w 1994554"/>
              <a:gd name="connsiteY2" fmla="*/ 1219536 h 1219536"/>
              <a:gd name="connsiteX3" fmla="*/ 191565 w 1994554"/>
              <a:gd name="connsiteY3" fmla="*/ 4 h 1219536"/>
              <a:gd name="connsiteX0" fmla="*/ 0 w 1994554"/>
              <a:gd name="connsiteY0" fmla="*/ 217097 h 1219536"/>
              <a:gd name="connsiteX1" fmla="*/ 527538 w 1994554"/>
              <a:gd name="connsiteY1" fmla="*/ 178201 h 1219536"/>
              <a:gd name="connsiteX2" fmla="*/ 1064945 w 1994554"/>
              <a:gd name="connsiteY2" fmla="*/ 257839 h 1219536"/>
              <a:gd name="connsiteX3" fmla="*/ 1628727 w 1994554"/>
              <a:gd name="connsiteY3" fmla="*/ 508448 h 1219536"/>
              <a:gd name="connsiteX4" fmla="*/ 1994554 w 1994554"/>
              <a:gd name="connsiteY4" fmla="*/ 789509 h 1219536"/>
              <a:gd name="connsiteX0" fmla="*/ 217874 w 2020863"/>
              <a:gd name="connsiteY0" fmla="*/ 4 h 1219536"/>
              <a:gd name="connsiteX1" fmla="*/ 1945508 w 2020863"/>
              <a:gd name="connsiteY1" fmla="*/ 301015 h 1219536"/>
              <a:gd name="connsiteX2" fmla="*/ 65963 w 2020863"/>
              <a:gd name="connsiteY2" fmla="*/ 1219536 h 1219536"/>
              <a:gd name="connsiteX3" fmla="*/ 217874 w 2020863"/>
              <a:gd name="connsiteY3" fmla="*/ 4 h 1219536"/>
              <a:gd name="connsiteX0" fmla="*/ 0 w 2020863"/>
              <a:gd name="connsiteY0" fmla="*/ 208652 h 1219536"/>
              <a:gd name="connsiteX1" fmla="*/ 553847 w 2020863"/>
              <a:gd name="connsiteY1" fmla="*/ 178201 h 1219536"/>
              <a:gd name="connsiteX2" fmla="*/ 1091254 w 2020863"/>
              <a:gd name="connsiteY2" fmla="*/ 257839 h 1219536"/>
              <a:gd name="connsiteX3" fmla="*/ 1655036 w 2020863"/>
              <a:gd name="connsiteY3" fmla="*/ 508448 h 1219536"/>
              <a:gd name="connsiteX4" fmla="*/ 2020863 w 2020863"/>
              <a:gd name="connsiteY4" fmla="*/ 789509 h 1219536"/>
              <a:gd name="connsiteX0" fmla="*/ 234764 w 2037753"/>
              <a:gd name="connsiteY0" fmla="*/ 4 h 1219536"/>
              <a:gd name="connsiteX1" fmla="*/ 1962398 w 2037753"/>
              <a:gd name="connsiteY1" fmla="*/ 301015 h 1219536"/>
              <a:gd name="connsiteX2" fmla="*/ 82853 w 2037753"/>
              <a:gd name="connsiteY2" fmla="*/ 1219536 h 1219536"/>
              <a:gd name="connsiteX3" fmla="*/ 234764 w 2037753"/>
              <a:gd name="connsiteY3" fmla="*/ 4 h 1219536"/>
              <a:gd name="connsiteX0" fmla="*/ 0 w 2037753"/>
              <a:gd name="connsiteY0" fmla="*/ 261269 h 1219536"/>
              <a:gd name="connsiteX1" fmla="*/ 570737 w 2037753"/>
              <a:gd name="connsiteY1" fmla="*/ 178201 h 1219536"/>
              <a:gd name="connsiteX2" fmla="*/ 1108144 w 2037753"/>
              <a:gd name="connsiteY2" fmla="*/ 257839 h 1219536"/>
              <a:gd name="connsiteX3" fmla="*/ 1671926 w 2037753"/>
              <a:gd name="connsiteY3" fmla="*/ 508448 h 1219536"/>
              <a:gd name="connsiteX4" fmla="*/ 2037753 w 2037753"/>
              <a:gd name="connsiteY4" fmla="*/ 789509 h 121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53" h="1219536" stroke="0" extrusionOk="0">
                <a:moveTo>
                  <a:pt x="234764" y="4"/>
                </a:moveTo>
                <a:cubicBezTo>
                  <a:pt x="1003574" y="-791"/>
                  <a:pt x="1580364" y="126979"/>
                  <a:pt x="1962398" y="301015"/>
                </a:cubicBezTo>
                <a:lnTo>
                  <a:pt x="82853" y="1219536"/>
                </a:lnTo>
                <a:lnTo>
                  <a:pt x="234764" y="4"/>
                </a:lnTo>
                <a:close/>
              </a:path>
              <a:path w="2037753" h="1219536" fill="none">
                <a:moveTo>
                  <a:pt x="0" y="261269"/>
                </a:moveTo>
                <a:cubicBezTo>
                  <a:pt x="91214" y="262614"/>
                  <a:pt x="393246" y="171411"/>
                  <a:pt x="570737" y="178201"/>
                </a:cubicBezTo>
                <a:cubicBezTo>
                  <a:pt x="748228" y="184991"/>
                  <a:pt x="927904" y="210625"/>
                  <a:pt x="1108144" y="257839"/>
                </a:cubicBezTo>
                <a:cubicBezTo>
                  <a:pt x="1359873" y="313608"/>
                  <a:pt x="1528890" y="415917"/>
                  <a:pt x="1671926" y="508448"/>
                </a:cubicBezTo>
                <a:cubicBezTo>
                  <a:pt x="1814962" y="600979"/>
                  <a:pt x="1968954" y="745957"/>
                  <a:pt x="2037753" y="789509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B3B41E-F293-A644-AD8B-F616BD0A185C}"/>
              </a:ext>
            </a:extLst>
          </p:cNvPr>
          <p:cNvCxnSpPr>
            <a:cxnSpLocks/>
            <a:stCxn id="6" idx="0"/>
          </p:cNvCxnSpPr>
          <p:nvPr/>
        </p:nvCxnSpPr>
        <p:spPr>
          <a:xfrm>
            <a:off x="7720833" y="1712675"/>
            <a:ext cx="315177" cy="17573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2CFC858-5A4E-4045-8E7F-06B085DF59CE}"/>
              </a:ext>
            </a:extLst>
          </p:cNvPr>
          <p:cNvCxnSpPr>
            <a:cxnSpLocks/>
            <a:stCxn id="6" idx="4"/>
          </p:cNvCxnSpPr>
          <p:nvPr/>
        </p:nvCxnSpPr>
        <p:spPr>
          <a:xfrm flipH="1">
            <a:off x="7998939" y="2545409"/>
            <a:ext cx="1655292" cy="9246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7DA9AC-2181-7B4D-AA23-26BF52D6CED9}"/>
                  </a:ext>
                </a:extLst>
              </p14:cNvPr>
              <p14:cNvContentPartPr/>
              <p14:nvPr/>
            </p14:nvContentPartPr>
            <p14:xfrm>
              <a:off x="2286360" y="768600"/>
              <a:ext cx="7481160" cy="308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9C7DA9AC-2181-7B4D-AA23-26BF52D6CE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0600" y="763200"/>
                <a:ext cx="7833600" cy="52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C9E2C84-60B9-000D-F03C-2C46ED258152}"/>
                  </a:ext>
                </a:extLst>
              </p14:cNvPr>
              <p14:cNvContentPartPr/>
              <p14:nvPr/>
            </p14:nvContentPartPr>
            <p14:xfrm>
              <a:off x="6026696" y="1731399"/>
              <a:ext cx="3915720" cy="4000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C9E2C84-60B9-000D-F03C-2C46ED2581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3056" y="1623399"/>
                <a:ext cx="4023360" cy="42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5C79F4-5543-2CED-6A42-B3B9D0A9E576}"/>
                  </a:ext>
                </a:extLst>
              </p14:cNvPr>
              <p14:cNvContentPartPr/>
              <p14:nvPr/>
            </p14:nvContentPartPr>
            <p14:xfrm>
              <a:off x="2428136" y="2917239"/>
              <a:ext cx="1363320" cy="88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5C79F4-5543-2CED-6A42-B3B9D0A9E5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4136" y="2809239"/>
                <a:ext cx="1470960" cy="30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2B9D26AD-18C0-D7A3-AC08-20EBCCFD54C8}"/>
              </a:ext>
            </a:extLst>
          </p:cNvPr>
          <p:cNvGrpSpPr/>
          <p:nvPr/>
        </p:nvGrpSpPr>
        <p:grpSpPr>
          <a:xfrm>
            <a:off x="6968096" y="5439759"/>
            <a:ext cx="822600" cy="515880"/>
            <a:chOff x="6968096" y="5439759"/>
            <a:chExt cx="82260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F2D2C47-815B-C24A-5FA9-04E980E268D5}"/>
                    </a:ext>
                  </a:extLst>
                </p14:cNvPr>
                <p14:cNvContentPartPr/>
                <p14:nvPr/>
              </p14:nvContentPartPr>
              <p14:xfrm>
                <a:off x="6968096" y="5439759"/>
                <a:ext cx="257400" cy="217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F2D2C47-815B-C24A-5FA9-04E980E268D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50456" y="5422119"/>
                  <a:ext cx="293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CE630C4-3C65-1151-D16F-23EBD6D1E776}"/>
                    </a:ext>
                  </a:extLst>
                </p14:cNvPr>
                <p14:cNvContentPartPr/>
                <p14:nvPr/>
              </p14:nvContentPartPr>
              <p14:xfrm>
                <a:off x="7290296" y="5587719"/>
                <a:ext cx="93240" cy="115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CE630C4-3C65-1151-D16F-23EBD6D1E7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72656" y="5570079"/>
                  <a:ext cx="128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0B14710-3CD8-023B-5D76-760282FE84E8}"/>
                    </a:ext>
                  </a:extLst>
                </p14:cNvPr>
                <p14:cNvContentPartPr/>
                <p14:nvPr/>
              </p14:nvContentPartPr>
              <p14:xfrm>
                <a:off x="7368776" y="5613279"/>
                <a:ext cx="134280" cy="342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0B14710-3CD8-023B-5D76-760282FE84E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51136" y="5595639"/>
                  <a:ext cx="1699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60A8505-65BB-D154-4028-21613795792B}"/>
                    </a:ext>
                  </a:extLst>
                </p14:cNvPr>
                <p14:cNvContentPartPr/>
                <p14:nvPr/>
              </p14:nvContentPartPr>
              <p14:xfrm>
                <a:off x="7468136" y="5511399"/>
                <a:ext cx="4680" cy="6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60A8505-65BB-D154-4028-21613795792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50136" y="5493399"/>
                  <a:ext cx="40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6FD6C82-C83F-8C89-EA23-D11866E8D512}"/>
                    </a:ext>
                  </a:extLst>
                </p14:cNvPr>
                <p14:cNvContentPartPr/>
                <p14:nvPr/>
              </p14:nvContentPartPr>
              <p14:xfrm>
                <a:off x="7550576" y="5652159"/>
                <a:ext cx="240120" cy="174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6FD6C82-C83F-8C89-EA23-D11866E8D5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32936" y="5634519"/>
                  <a:ext cx="27576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84CDB0-5E5E-8A9C-BDBC-55146DCF0E92}"/>
              </a:ext>
            </a:extLst>
          </p:cNvPr>
          <p:cNvGrpSpPr/>
          <p:nvPr/>
        </p:nvGrpSpPr>
        <p:grpSpPr>
          <a:xfrm>
            <a:off x="8075456" y="5637399"/>
            <a:ext cx="586800" cy="219960"/>
            <a:chOff x="8075456" y="5637399"/>
            <a:chExt cx="58680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1C07C9C-DB03-2F0D-7BA6-1386C979A59C}"/>
                    </a:ext>
                  </a:extLst>
                </p14:cNvPr>
                <p14:cNvContentPartPr/>
                <p14:nvPr/>
              </p14:nvContentPartPr>
              <p14:xfrm>
                <a:off x="8075456" y="5691399"/>
                <a:ext cx="125280" cy="165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1C07C9C-DB03-2F0D-7BA6-1386C979A59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57456" y="5673399"/>
                  <a:ext cx="160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4E6401D-972C-501E-9F75-2A1FE772F576}"/>
                    </a:ext>
                  </a:extLst>
                </p14:cNvPr>
                <p14:cNvContentPartPr/>
                <p14:nvPr/>
              </p14:nvContentPartPr>
              <p14:xfrm>
                <a:off x="8254016" y="5652159"/>
                <a:ext cx="78840" cy="146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4E6401D-972C-501E-9F75-2A1FE772F57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36016" y="5634519"/>
                  <a:ext cx="114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8593E5F-3B97-B240-A7B6-7EE37E9C9EFE}"/>
                    </a:ext>
                  </a:extLst>
                </p14:cNvPr>
                <p14:cNvContentPartPr/>
                <p14:nvPr/>
              </p14:nvContentPartPr>
              <p14:xfrm>
                <a:off x="8446616" y="5637399"/>
                <a:ext cx="215640" cy="169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8593E5F-3B97-B240-A7B6-7EE37E9C9E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28616" y="5619399"/>
                  <a:ext cx="251280" cy="204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5CA640F-E41B-0CBC-DAC1-0AA190DCEB9D}"/>
              </a:ext>
            </a:extLst>
          </p:cNvPr>
          <p:cNvSpPr txBox="1"/>
          <p:nvPr/>
        </p:nvSpPr>
        <p:spPr>
          <a:xfrm>
            <a:off x="0" y="-6605"/>
            <a:ext cx="409118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Concept Development</a:t>
            </a:r>
            <a:endParaRPr lang="en-A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9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C5D1-9C77-5649-B9DF-42B841A4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179777"/>
            <a:ext cx="8543925" cy="1325563"/>
          </a:xfrm>
        </p:spPr>
        <p:txBody>
          <a:bodyPr/>
          <a:lstStyle/>
          <a:p>
            <a:r>
              <a:rPr lang="en-US" dirty="0"/>
              <a:t>Features of a 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0EAD-5A17-3342-A9A1-46EE19AE4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681" y="1170335"/>
            <a:ext cx="8543925" cy="5288692"/>
          </a:xfrm>
          <a:ln>
            <a:noFill/>
          </a:ln>
        </p:spPr>
        <p:txBody>
          <a:bodyPr>
            <a:normAutofit/>
          </a:bodyPr>
          <a:lstStyle/>
          <a:p>
            <a:pPr marL="457200" indent="-317500">
              <a:spcBef>
                <a:spcPts val="160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Radius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Diameter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Circumference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Chord</a:t>
            </a:r>
          </a:p>
          <a:p>
            <a:pPr marL="457200" indent="-317500"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n-AU" dirty="0">
                <a:solidFill>
                  <a:srgbClr val="0070C0"/>
                </a:solidFill>
              </a:rPr>
              <a:t>Minor Segment</a:t>
            </a:r>
          </a:p>
          <a:p>
            <a:pPr marL="457200" indent="-317500"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n-AU" dirty="0">
                <a:solidFill>
                  <a:srgbClr val="0070C0"/>
                </a:solidFill>
              </a:rPr>
              <a:t>Major Segment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>
                <a:solidFill>
                  <a:schemeClr val="bg1">
                    <a:lumMod val="75000"/>
                  </a:schemeClr>
                </a:solidFill>
              </a:rPr>
              <a:t>*Tangent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>
                <a:solidFill>
                  <a:schemeClr val="bg1">
                    <a:lumMod val="75000"/>
                  </a:schemeClr>
                </a:solidFill>
              </a:rPr>
              <a:t>*Secant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3D0E27-F706-C94A-9504-1D86CB25B18C}"/>
              </a:ext>
            </a:extLst>
          </p:cNvPr>
          <p:cNvSpPr/>
          <p:nvPr/>
        </p:nvSpPr>
        <p:spPr>
          <a:xfrm>
            <a:off x="6071286" y="1690005"/>
            <a:ext cx="3880021" cy="38800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31FD6A-5A17-744E-BDBA-66F36B4C1D8F}"/>
              </a:ext>
            </a:extLst>
          </p:cNvPr>
          <p:cNvSpPr/>
          <p:nvPr/>
        </p:nvSpPr>
        <p:spPr>
          <a:xfrm>
            <a:off x="8011297" y="3420637"/>
            <a:ext cx="49427" cy="494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3DDBB-B6DD-F942-809C-5DF4C42EEA20}"/>
              </a:ext>
            </a:extLst>
          </p:cNvPr>
          <p:cNvSpPr txBox="1"/>
          <p:nvPr/>
        </p:nvSpPr>
        <p:spPr>
          <a:xfrm>
            <a:off x="8011296" y="3445349"/>
            <a:ext cx="3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B3B41E-F293-A644-AD8B-F616BD0A185C}"/>
              </a:ext>
            </a:extLst>
          </p:cNvPr>
          <p:cNvCxnSpPr>
            <a:cxnSpLocks/>
          </p:cNvCxnSpPr>
          <p:nvPr/>
        </p:nvCxnSpPr>
        <p:spPr>
          <a:xfrm>
            <a:off x="7028854" y="1970794"/>
            <a:ext cx="2763877" cy="90833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14:cNvPr>
              <p14:cNvContentPartPr/>
              <p14:nvPr/>
            </p14:nvContentPartPr>
            <p14:xfrm>
              <a:off x="805976" y="-783561"/>
              <a:ext cx="45000" cy="2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336" y="-801561"/>
                <a:ext cx="806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566B10E-C253-4F55-F816-BFA7DC884563}"/>
                  </a:ext>
                </a:extLst>
              </p14:cNvPr>
              <p14:cNvContentPartPr/>
              <p14:nvPr/>
            </p14:nvContentPartPr>
            <p14:xfrm>
              <a:off x="2578976" y="4393959"/>
              <a:ext cx="1873800" cy="86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566B10E-C253-4F55-F816-BFA7DC8845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5336" y="4286319"/>
                <a:ext cx="19814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2F9BE7B-3976-EEE2-6ACD-EACC75F70174}"/>
                  </a:ext>
                </a:extLst>
              </p14:cNvPr>
              <p14:cNvContentPartPr/>
              <p14:nvPr/>
            </p14:nvContentPartPr>
            <p14:xfrm>
              <a:off x="7348256" y="1836159"/>
              <a:ext cx="2093040" cy="763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2F9BE7B-3976-EEE2-6ACD-EACC75F701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4616" y="1728519"/>
                <a:ext cx="2200680" cy="9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46C5A47-D85E-D88E-26C9-C6B94118E53C}"/>
                  </a:ext>
                </a:extLst>
              </p14:cNvPr>
              <p14:cNvContentPartPr/>
              <p14:nvPr/>
            </p14:nvContentPartPr>
            <p14:xfrm>
              <a:off x="2344616" y="4752519"/>
              <a:ext cx="2207880" cy="82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46C5A47-D85E-D88E-26C9-C6B94118E5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0976" y="4644879"/>
                <a:ext cx="231552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BCC0071-0337-BE17-1C50-95698F56B605}"/>
                  </a:ext>
                </a:extLst>
              </p14:cNvPr>
              <p14:cNvContentPartPr/>
              <p14:nvPr/>
            </p14:nvContentPartPr>
            <p14:xfrm>
              <a:off x="6292016" y="2164479"/>
              <a:ext cx="3366360" cy="311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BCC0071-0337-BE17-1C50-95698F56B6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38016" y="2056839"/>
                <a:ext cx="3474000" cy="333432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E9D4E7C-221C-59AD-4076-CCB8D410AA81}"/>
              </a:ext>
            </a:extLst>
          </p:cNvPr>
          <p:cNvSpPr txBox="1"/>
          <p:nvPr/>
        </p:nvSpPr>
        <p:spPr>
          <a:xfrm>
            <a:off x="0" y="-6605"/>
            <a:ext cx="409118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Concept Development</a:t>
            </a:r>
            <a:endParaRPr lang="en-A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8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14:cNvPr>
              <p14:cNvContentPartPr/>
              <p14:nvPr/>
            </p14:nvContentPartPr>
            <p14:xfrm>
              <a:off x="805976" y="-783561"/>
              <a:ext cx="45000" cy="2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7976" y="-801561"/>
                <a:ext cx="80640" cy="3816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50C3016-9BE7-791E-5452-2A3E920F9339}"/>
              </a:ext>
            </a:extLst>
          </p:cNvPr>
          <p:cNvSpPr txBox="1"/>
          <p:nvPr/>
        </p:nvSpPr>
        <p:spPr>
          <a:xfrm>
            <a:off x="0" y="-6605"/>
            <a:ext cx="7063559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Concept Development – Cyclic Polygons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223C97-EA73-7550-8DD3-D42BE46106DB}"/>
              </a:ext>
            </a:extLst>
          </p:cNvPr>
          <p:cNvSpPr txBox="1">
            <a:spLocks/>
          </p:cNvSpPr>
          <p:nvPr/>
        </p:nvSpPr>
        <p:spPr>
          <a:xfrm>
            <a:off x="147919" y="867390"/>
            <a:ext cx="11584640" cy="290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AU" sz="2400" dirty="0"/>
              <a:t>A set of points is said to be </a:t>
            </a:r>
            <a:r>
              <a:rPr lang="en-AU" sz="2400" b="1" dirty="0"/>
              <a:t>concyclic</a:t>
            </a:r>
            <a:r>
              <a:rPr lang="en-AU" sz="2400" dirty="0"/>
              <a:t> if they all lie on a common circle. </a:t>
            </a:r>
          </a:p>
          <a:p>
            <a:r>
              <a:rPr lang="en-AU" sz="2400" dirty="0"/>
              <a:t>A polygon is said to </a:t>
            </a:r>
            <a:r>
              <a:rPr lang="en-AU" sz="2400" b="1" dirty="0"/>
              <a:t>be inscribed in a circle </a:t>
            </a:r>
            <a:r>
              <a:rPr lang="en-AU" sz="2400" dirty="0"/>
              <a:t>if all its vertices lie on the circle.</a:t>
            </a:r>
            <a:br>
              <a:rPr lang="en-AU" sz="2400" dirty="0"/>
            </a:br>
            <a:r>
              <a:rPr lang="en-AU" sz="2400" dirty="0"/>
              <a:t>This implies that no part of the polygon lies outside the circle</a:t>
            </a:r>
          </a:p>
          <a:p>
            <a:r>
              <a:rPr lang="en-AU" sz="2400" dirty="0"/>
              <a:t>A quadrilateral that can be inscribed in a circle is called a </a:t>
            </a:r>
            <a:r>
              <a:rPr lang="en-AU" sz="2400" b="1" dirty="0"/>
              <a:t>cyclic quadrilateral</a:t>
            </a:r>
            <a:br>
              <a:rPr lang="en-AU" sz="2400" dirty="0"/>
            </a:br>
            <a:endParaRPr lang="en-AU" sz="2400" dirty="0"/>
          </a:p>
          <a:p>
            <a:pPr marL="0" indent="0" algn="just">
              <a:buNone/>
            </a:pPr>
            <a:endParaRPr lang="en-A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F5F0A-5804-5EAD-4A76-A4D6D3950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220" y="2702130"/>
            <a:ext cx="2695714" cy="271476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ABE9EF3-67B4-1963-C674-5951AF7E9BBB}"/>
              </a:ext>
            </a:extLst>
          </p:cNvPr>
          <p:cNvGrpSpPr/>
          <p:nvPr/>
        </p:nvGrpSpPr>
        <p:grpSpPr>
          <a:xfrm>
            <a:off x="3966882" y="2803712"/>
            <a:ext cx="2440642" cy="2514600"/>
            <a:chOff x="3966882" y="2803712"/>
            <a:chExt cx="2440642" cy="25146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328B471-257F-9DF4-A7F6-FA79B172CD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6882" y="3018865"/>
              <a:ext cx="497542" cy="11698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F3F596-D3BE-678E-82D2-D50484E166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4424" y="2803712"/>
              <a:ext cx="806823" cy="2151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2531C04-9C36-6830-DC0D-65BEA7CCE3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66882" y="4188759"/>
              <a:ext cx="1190065" cy="11295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C5FB2E8-6576-BA9B-1A5F-C55D9028D1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6947" y="3561060"/>
              <a:ext cx="1250577" cy="17572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BF1E2B6-BBE2-F0D9-CBC1-4791486CBD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71247" y="2803712"/>
              <a:ext cx="1122121" cy="7573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11ACC2A-55BD-835E-6710-68696805CEB8}"/>
              </a:ext>
            </a:extLst>
          </p:cNvPr>
          <p:cNvGrpSpPr/>
          <p:nvPr/>
        </p:nvGrpSpPr>
        <p:grpSpPr>
          <a:xfrm>
            <a:off x="4148418" y="3018865"/>
            <a:ext cx="2333064" cy="1734670"/>
            <a:chOff x="4148418" y="3018865"/>
            <a:chExt cx="2333064" cy="173467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68428FC-09D2-E9DF-2335-E44BEDF6BB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48418" y="3018865"/>
              <a:ext cx="316006" cy="17346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DB6BC33-501B-D018-A765-41701C3F9D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48418" y="4349320"/>
              <a:ext cx="2333064" cy="3840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5C1AF79-1334-2875-6694-04AFF911A7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31006" y="3059840"/>
              <a:ext cx="450476" cy="12693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E74157C-339C-94AF-D0AE-B6E1AC1534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4424" y="3018865"/>
              <a:ext cx="1566582" cy="1015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451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14:cNvPr>
              <p14:cNvContentPartPr/>
              <p14:nvPr/>
            </p14:nvContentPartPr>
            <p14:xfrm>
              <a:off x="805976" y="-783561"/>
              <a:ext cx="45000" cy="2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7976" y="-801561"/>
                <a:ext cx="80640" cy="3816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5A9A3D28-4CA8-541E-72D4-2371445C8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0995"/>
            <a:ext cx="12192000" cy="51160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50C3016-9BE7-791E-5452-2A3E920F9339}"/>
              </a:ext>
            </a:extLst>
          </p:cNvPr>
          <p:cNvSpPr txBox="1"/>
          <p:nvPr/>
        </p:nvSpPr>
        <p:spPr>
          <a:xfrm>
            <a:off x="0" y="-6605"/>
            <a:ext cx="409118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Concept Development</a:t>
            </a:r>
            <a:endParaRPr lang="en-A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2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5908707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Theorem 1 – Angles in the </a:t>
            </a:r>
            <a:r>
              <a:rPr lang="en-US" sz="3200" b="1" dirty="0" err="1">
                <a:solidFill>
                  <a:schemeClr val="tx1"/>
                </a:solidFill>
              </a:rPr>
              <a:t>centre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734526"/>
            <a:ext cx="6797487" cy="1067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dirty="0"/>
              <a:t>The angle at the centre of a circle is twice the angle at the circumference subtended by the same arc.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DA234-9881-D486-6D64-CA4A4CB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682" y="139411"/>
            <a:ext cx="3343825" cy="152124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9977546-3418-72E2-E5B2-57DD2D7F9506}"/>
              </a:ext>
            </a:extLst>
          </p:cNvPr>
          <p:cNvSpPr txBox="1"/>
          <p:nvPr/>
        </p:nvSpPr>
        <p:spPr>
          <a:xfrm>
            <a:off x="0" y="1958261"/>
            <a:ext cx="7312124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Theorem 2 – Angles in the same segment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D10BE66F-A64D-5085-81FC-2A27FC732219}"/>
              </a:ext>
            </a:extLst>
          </p:cNvPr>
          <p:cNvSpPr txBox="1">
            <a:spLocks/>
          </p:cNvSpPr>
          <p:nvPr/>
        </p:nvSpPr>
        <p:spPr>
          <a:xfrm>
            <a:off x="0" y="2699393"/>
            <a:ext cx="7312124" cy="58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dirty="0"/>
              <a:t>Angles in the same segment of a circle are equal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9765B5D-AD2C-ED65-FC53-0796745A0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976" y="1770397"/>
            <a:ext cx="1537641" cy="159214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06ACB88-0AB6-6A56-86BC-FCECEBE019E5}"/>
              </a:ext>
            </a:extLst>
          </p:cNvPr>
          <p:cNvSpPr txBox="1"/>
          <p:nvPr/>
        </p:nvSpPr>
        <p:spPr>
          <a:xfrm>
            <a:off x="0" y="3533591"/>
            <a:ext cx="8520333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Theorem 3 – Angle in a semicircle is a right angle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54A42C80-F8E7-4660-B0A6-E88A55468E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274722"/>
                <a:ext cx="9036425" cy="7917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dirty="0"/>
                  <a:t>The angle subtended by a diameter at the circumference is equal to a right angle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(90°)</m:t>
                    </m:r>
                  </m:oMath>
                </a14:m>
                <a:endParaRPr lang="en-AU" sz="2400" dirty="0"/>
              </a:p>
              <a:p>
                <a:pPr marL="0" indent="0" algn="just">
                  <a:buNone/>
                </a:pPr>
                <a:endParaRPr lang="en-AU" sz="2400" dirty="0"/>
              </a:p>
            </p:txBody>
          </p:sp>
        </mc:Choice>
        <mc:Fallback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54A42C80-F8E7-4660-B0A6-E88A55468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74722"/>
                <a:ext cx="9036425" cy="791715"/>
              </a:xfrm>
              <a:prstGeom prst="rect">
                <a:avLst/>
              </a:prstGeom>
              <a:blipFill>
                <a:blip r:embed="rId4"/>
                <a:stretch>
                  <a:fillRect l="-1012" t="-10769" r="-1012" b="-123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>
            <a:extLst>
              <a:ext uri="{FF2B5EF4-FFF2-40B4-BE49-F238E27FC236}">
                <a16:creationId xmlns:a16="http://schemas.microsoft.com/office/drawing/2014/main" id="{4CEAD456-427E-7C19-8EE8-59A6261F3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3869" y="3495463"/>
            <a:ext cx="1612339" cy="139644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075BC5B1-F6EB-2C75-4227-0D83DCD28E70}"/>
              </a:ext>
            </a:extLst>
          </p:cNvPr>
          <p:cNvSpPr txBox="1"/>
          <p:nvPr/>
        </p:nvSpPr>
        <p:spPr>
          <a:xfrm>
            <a:off x="2" y="5284812"/>
            <a:ext cx="7747723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Theorem 4 – Angles of a Cyclic Quadrilateral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2DA31EB9-7993-3000-F7B9-A6DB4E9CD1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6025943"/>
                <a:ext cx="9036425" cy="7917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dirty="0"/>
                  <a:t>Opposite angles of a cyclic quadrilateral are supplementary </a:t>
                </a:r>
              </a:p>
              <a:p>
                <a:pPr marL="0" indent="0" algn="just">
                  <a:buNone/>
                </a:pPr>
                <a:r>
                  <a:rPr lang="en-AU" sz="2400" dirty="0"/>
                  <a:t>(i.e. they add up to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en-AU" sz="2400" dirty="0"/>
                  <a:t>)</a:t>
                </a:r>
              </a:p>
              <a:p>
                <a:pPr marL="0" indent="0" algn="just">
                  <a:buNone/>
                </a:pPr>
                <a:endParaRPr lang="en-AU" sz="2400" dirty="0"/>
              </a:p>
            </p:txBody>
          </p:sp>
        </mc:Choice>
        <mc:Fallback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2DA31EB9-7993-3000-F7B9-A6DB4E9CD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25943"/>
                <a:ext cx="9036425" cy="791715"/>
              </a:xfrm>
              <a:prstGeom prst="rect">
                <a:avLst/>
              </a:prstGeom>
              <a:blipFill>
                <a:blip r:embed="rId6"/>
                <a:stretch>
                  <a:fillRect l="-1012" t="-10853" b="-294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id="{33B29580-1AC9-744B-04E4-3EF733BD01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6875" y="5024831"/>
            <a:ext cx="1658233" cy="16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5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3388638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Ex 8A – Example 1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-1" y="734526"/>
                <a:ext cx="8001002" cy="7917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dirty="0"/>
                  <a:t>Find the value of each of the pronumerals in the diagram, where O is the centre of the circle and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𝐴𝑂𝐵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=100°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734526"/>
                <a:ext cx="8001002" cy="791715"/>
              </a:xfrm>
              <a:prstGeom prst="rect">
                <a:avLst/>
              </a:prstGeom>
              <a:blipFill>
                <a:blip r:embed="rId2"/>
                <a:stretch>
                  <a:fillRect l="-1142" t="-10769" r="-1066" b="-123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A8369CF4-5A57-8F2E-32E3-3B468418CB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27" y="1640960"/>
                <a:ext cx="4952314" cy="5175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°=</m:t>
                    </m:r>
                    <m:f>
                      <m:fPr>
                        <m:ctrlP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=50°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(Angles in the centre) </a:t>
                </a: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A8369CF4-5A57-8F2E-32E3-3B468418C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27" y="1640960"/>
                <a:ext cx="4952314" cy="517577"/>
              </a:xfrm>
              <a:prstGeom prst="rect">
                <a:avLst/>
              </a:prstGeom>
              <a:blipFill>
                <a:blip r:embed="rId3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44188BA9-1F30-EDCC-705F-742036A840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9635" y="2158537"/>
                <a:ext cx="5174485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°=</m:t>
                    </m:r>
                    <m:f>
                      <m:fPr>
                        <m:ctrlPr>
                          <a:rPr lang="en-A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A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=50°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(Angles in the centre) </a:t>
                </a: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44188BA9-1F30-EDCC-705F-742036A84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35" y="2158537"/>
                <a:ext cx="5174485" cy="577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E0D3DF0-564A-F1E7-7A20-E07B72A5F9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27" y="2790833"/>
                <a:ext cx="614267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°=180−50=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130°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(Angles in a cyclic quad.)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E0D3DF0-564A-F1E7-7A20-E07B72A5F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27" y="2790833"/>
                <a:ext cx="6142673" cy="577103"/>
              </a:xfrm>
              <a:prstGeom prst="rect">
                <a:avLst/>
              </a:prstGeom>
              <a:blipFill>
                <a:blip r:embed="rId5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6DB0A88-9B50-2872-35E4-6B750A55F9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904" t="6672" r="3067" b="49302"/>
          <a:stretch/>
        </p:blipFill>
        <p:spPr>
          <a:xfrm>
            <a:off x="9708776" y="105357"/>
            <a:ext cx="2246708" cy="230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2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216085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Ex 8A – Q1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1" y="734526"/>
            <a:ext cx="8001002" cy="791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dirty="0"/>
              <a:t>Find the value of each of the pronumerals in the diagram, where O is the centre of the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E0D3DF0-564A-F1E7-7A20-E07B72A5F9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9357" y="1990733"/>
                <a:ext cx="614267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°=180−35=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145°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(Angles in a cyclic quad.)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E0D3DF0-564A-F1E7-7A20-E07B72A5F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57" y="1990733"/>
                <a:ext cx="6142673" cy="577103"/>
              </a:xfrm>
              <a:prstGeom prst="rect">
                <a:avLst/>
              </a:prstGeom>
              <a:blipFill>
                <a:blip r:embed="rId2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4D9F8F0-6F74-D56B-2AC3-BD17A9CD1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94" y="125426"/>
            <a:ext cx="2657846" cy="2610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7E7C53-244D-6548-5D9D-3E66730C3F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98231" y="1345834"/>
                <a:ext cx="348328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7E7C53-244D-6548-5D9D-3E66730C3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231" y="1345834"/>
                <a:ext cx="348328" cy="577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90930E6-853E-DCBE-6B5A-C741F7AD74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0731" y="2399187"/>
                <a:ext cx="348328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90930E6-853E-DCBE-6B5A-C741F7AD7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731" y="2399187"/>
                <a:ext cx="348328" cy="5771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E0F1716C-C370-7BAA-10A6-234630B4CE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301" y="2687738"/>
                <a:ext cx="614267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°=145×2=290°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(Angles in the centre)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E0F1716C-C370-7BAA-10A6-234630B4C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01" y="2687738"/>
                <a:ext cx="6142673" cy="577103"/>
              </a:xfrm>
              <a:prstGeom prst="rect">
                <a:avLst/>
              </a:prstGeom>
              <a:blipFill>
                <a:blip r:embed="rId6"/>
                <a:stretch>
                  <a:fillRect t="-115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79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8764</TotalTime>
  <Words>812</Words>
  <Application>Microsoft Office PowerPoint</Application>
  <PresentationFormat>Widescreen</PresentationFormat>
  <Paragraphs>116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Microsoft PowerPoint Presentation</vt:lpstr>
      <vt:lpstr>Circle Geometry</vt:lpstr>
      <vt:lpstr>Features of a circle</vt:lpstr>
      <vt:lpstr>Features of a circle</vt:lpstr>
      <vt:lpstr>Features of a circle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Vectors</dc:title>
  <dc:creator>Microsoft account</dc:creator>
  <cp:lastModifiedBy>TAN Mei Yi [Harrisdale Senior High School]</cp:lastModifiedBy>
  <cp:revision>251</cp:revision>
  <dcterms:created xsi:type="dcterms:W3CDTF">2022-03-14T04:08:53Z</dcterms:created>
  <dcterms:modified xsi:type="dcterms:W3CDTF">2022-05-20T05:02:57Z</dcterms:modified>
</cp:coreProperties>
</file>